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10.xml" ContentType="application/vnd.openxmlformats-officedocument.drawingml.chart+xml"/>
  <Override PartName="/ppt/diagrams/layout1.xml" ContentType="application/vnd.openxmlformats-officedocument.drawingml.diagramLayou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78" r:id="rId11"/>
    <p:sldId id="267" r:id="rId12"/>
    <p:sldId id="268" r:id="rId13"/>
    <p:sldId id="279" r:id="rId14"/>
    <p:sldId id="270" r:id="rId15"/>
    <p:sldId id="280" r:id="rId16"/>
    <p:sldId id="271" r:id="rId17"/>
    <p:sldId id="281" r:id="rId18"/>
    <p:sldId id="287" r:id="rId19"/>
    <p:sldId id="288" r:id="rId20"/>
    <p:sldId id="273" r:id="rId21"/>
    <p:sldId id="274" r:id="rId22"/>
    <p:sldId id="275" r:id="rId23"/>
    <p:sldId id="276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2" pos="2880" userDrawn="1">
          <p15:clr>
            <a:srgbClr val="A4A3A4"/>
          </p15:clr>
        </p15:guide>
        <p15:guide id="3" orient="horz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D4A46B"/>
    <a:srgbClr val="1268BD"/>
    <a:srgbClr val="008E8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16992" autoAdjust="0"/>
    <p:restoredTop sz="99275" autoAdjust="0"/>
  </p:normalViewPr>
  <p:slideViewPr>
    <p:cSldViewPr snapToGrid="0" showGuides="1">
      <p:cViewPr>
        <p:scale>
          <a:sx n="60" d="100"/>
          <a:sy n="60" d="100"/>
        </p:scale>
        <p:origin x="-1884" y="-4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K:\&#160;\Journal%20articles\River%20symposium%20Australia%202017\data\data%20for%20presentation\rip%20cor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K:\&#160;\Journal%20articles\River%20symposium%20Australia%202017\data\data%20for%20presentation\for%20dry%20season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K:\&#160;\Journal%20articles\River%20symposium%20Australia%202017\data\data%20for%20presentation\rip%20cor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Journal%20articles\Two%20catchment%20paper\graphs%20physical%20and%20water%20quality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Journal%20articles\Two%20catchment%20paper\graphs%20physical%20and%20water%20quality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Journal%20articles\Two%20catchment%20paper\graphs%20physical%20and%20water%20quality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Journal%20articles\Two%20catchment%20paper\graphs%20physical%20and%20water%20quality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K:\&#160;\Journal%20articles\River%20symposium%20Australia%202017\data\data%20for%20presentation\for%20dry%20season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K:\&#160;\Journal%20articles\River%20symposium%20Australia%202017\data\data%20for%20presentation\bio%20for%20presentation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K:\&#160;\Journal%20articles\River%20symposium%20Australia%202017\data\data%20for%20presentation\bio%20for%20presentation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scatterChart>
        <c:scatterStyle val="lineMarker"/>
        <c:ser>
          <c:idx val="0"/>
          <c:order val="0"/>
          <c:tx>
            <c:v>Catchment</c:v>
          </c:tx>
          <c:spPr>
            <a:ln w="28575">
              <a:noFill/>
            </a:ln>
          </c:spPr>
          <c:marker>
            <c:symbol val="circle"/>
            <c:size val="4"/>
          </c:marker>
          <c:trendline>
            <c:spPr>
              <a:ln>
                <a:solidFill>
                  <a:schemeClr val="accent1"/>
                </a:solidFill>
              </a:ln>
            </c:spPr>
            <c:trendlineType val="linear"/>
          </c:trendline>
          <c:xVal>
            <c:numRef>
              <c:f>'catchment and rip coridore data'!$AM$3:$AM$237</c:f>
              <c:numCache>
                <c:formatCode>General</c:formatCode>
                <c:ptCount val="235"/>
                <c:pt idx="0">
                  <c:v>22.22</c:v>
                </c:pt>
                <c:pt idx="1">
                  <c:v>10.48</c:v>
                </c:pt>
                <c:pt idx="2">
                  <c:v>34.42</c:v>
                </c:pt>
                <c:pt idx="3">
                  <c:v>75.099999999999994</c:v>
                </c:pt>
                <c:pt idx="4">
                  <c:v>7.88</c:v>
                </c:pt>
                <c:pt idx="5">
                  <c:v>7.84</c:v>
                </c:pt>
                <c:pt idx="6">
                  <c:v>44.923763480847896</c:v>
                </c:pt>
                <c:pt idx="7">
                  <c:v>66.146958937943808</c:v>
                </c:pt>
                <c:pt idx="8">
                  <c:v>45.485951174573962</c:v>
                </c:pt>
                <c:pt idx="9">
                  <c:v>28.810020876826719</c:v>
                </c:pt>
                <c:pt idx="10">
                  <c:v>22.22</c:v>
                </c:pt>
                <c:pt idx="11">
                  <c:v>10.48</c:v>
                </c:pt>
                <c:pt idx="12">
                  <c:v>34.42</c:v>
                </c:pt>
                <c:pt idx="13">
                  <c:v>75.099999999999994</c:v>
                </c:pt>
                <c:pt idx="14">
                  <c:v>7.88</c:v>
                </c:pt>
                <c:pt idx="15">
                  <c:v>7.84</c:v>
                </c:pt>
                <c:pt idx="16">
                  <c:v>44.923763480847896</c:v>
                </c:pt>
                <c:pt idx="17">
                  <c:v>66.146958937943808</c:v>
                </c:pt>
                <c:pt idx="18">
                  <c:v>45.485951174573962</c:v>
                </c:pt>
                <c:pt idx="19">
                  <c:v>28.810020876826719</c:v>
                </c:pt>
                <c:pt idx="20">
                  <c:v>22.22</c:v>
                </c:pt>
                <c:pt idx="21">
                  <c:v>10.48</c:v>
                </c:pt>
                <c:pt idx="22">
                  <c:v>34.42</c:v>
                </c:pt>
                <c:pt idx="23">
                  <c:v>75.099999999999994</c:v>
                </c:pt>
                <c:pt idx="24">
                  <c:v>7.88</c:v>
                </c:pt>
                <c:pt idx="25">
                  <c:v>7.84</c:v>
                </c:pt>
                <c:pt idx="26">
                  <c:v>44.923763480847896</c:v>
                </c:pt>
                <c:pt idx="27">
                  <c:v>66.146958937943808</c:v>
                </c:pt>
                <c:pt idx="28">
                  <c:v>45.485951174573962</c:v>
                </c:pt>
                <c:pt idx="29">
                  <c:v>28.810020876826719</c:v>
                </c:pt>
                <c:pt idx="30">
                  <c:v>22.22</c:v>
                </c:pt>
                <c:pt idx="31">
                  <c:v>10.48</c:v>
                </c:pt>
                <c:pt idx="32">
                  <c:v>34.42</c:v>
                </c:pt>
                <c:pt idx="33">
                  <c:v>75.099999999999994</c:v>
                </c:pt>
                <c:pt idx="34">
                  <c:v>7.88</c:v>
                </c:pt>
                <c:pt idx="35">
                  <c:v>7.84</c:v>
                </c:pt>
                <c:pt idx="36">
                  <c:v>44.923763480847896</c:v>
                </c:pt>
                <c:pt idx="37">
                  <c:v>66.146958937943808</c:v>
                </c:pt>
                <c:pt idx="38">
                  <c:v>45.485951174573962</c:v>
                </c:pt>
                <c:pt idx="39">
                  <c:v>28.810020876826719</c:v>
                </c:pt>
                <c:pt idx="40">
                  <c:v>22.22</c:v>
                </c:pt>
                <c:pt idx="41">
                  <c:v>10.48</c:v>
                </c:pt>
                <c:pt idx="42">
                  <c:v>34.42</c:v>
                </c:pt>
                <c:pt idx="43">
                  <c:v>75.099999999999994</c:v>
                </c:pt>
                <c:pt idx="44">
                  <c:v>7.88</c:v>
                </c:pt>
                <c:pt idx="45">
                  <c:v>7.84</c:v>
                </c:pt>
                <c:pt idx="46">
                  <c:v>44.923763480847896</c:v>
                </c:pt>
                <c:pt idx="47">
                  <c:v>66.146958937943808</c:v>
                </c:pt>
                <c:pt idx="48">
                  <c:v>45.485951174573962</c:v>
                </c:pt>
                <c:pt idx="49">
                  <c:v>28.810020876826719</c:v>
                </c:pt>
                <c:pt idx="50">
                  <c:v>22.22</c:v>
                </c:pt>
                <c:pt idx="51">
                  <c:v>10.48</c:v>
                </c:pt>
                <c:pt idx="52">
                  <c:v>34.42</c:v>
                </c:pt>
                <c:pt idx="53">
                  <c:v>75.099999999999994</c:v>
                </c:pt>
                <c:pt idx="54">
                  <c:v>7.88</c:v>
                </c:pt>
                <c:pt idx="55">
                  <c:v>7.84</c:v>
                </c:pt>
                <c:pt idx="56">
                  <c:v>44.923763480847896</c:v>
                </c:pt>
                <c:pt idx="57">
                  <c:v>66.146958937943808</c:v>
                </c:pt>
                <c:pt idx="58">
                  <c:v>45.485951174573962</c:v>
                </c:pt>
                <c:pt idx="59">
                  <c:v>28.810020876826719</c:v>
                </c:pt>
                <c:pt idx="60">
                  <c:v>22.22</c:v>
                </c:pt>
                <c:pt idx="61">
                  <c:v>10.48</c:v>
                </c:pt>
                <c:pt idx="62">
                  <c:v>34.42</c:v>
                </c:pt>
                <c:pt idx="63">
                  <c:v>75.099999999999994</c:v>
                </c:pt>
                <c:pt idx="64">
                  <c:v>7.88</c:v>
                </c:pt>
                <c:pt idx="65">
                  <c:v>7.84</c:v>
                </c:pt>
                <c:pt idx="66">
                  <c:v>44.923763480847896</c:v>
                </c:pt>
                <c:pt idx="67">
                  <c:v>66.146958937943808</c:v>
                </c:pt>
                <c:pt idx="68">
                  <c:v>45.485951174573962</c:v>
                </c:pt>
                <c:pt idx="69">
                  <c:v>28.810020876826719</c:v>
                </c:pt>
                <c:pt idx="70">
                  <c:v>22.22</c:v>
                </c:pt>
                <c:pt idx="71">
                  <c:v>10.48</c:v>
                </c:pt>
                <c:pt idx="72">
                  <c:v>34.42</c:v>
                </c:pt>
                <c:pt idx="73">
                  <c:v>75.099999999999994</c:v>
                </c:pt>
                <c:pt idx="74">
                  <c:v>7.88</c:v>
                </c:pt>
                <c:pt idx="75">
                  <c:v>7.84</c:v>
                </c:pt>
                <c:pt idx="76">
                  <c:v>44.923763480847896</c:v>
                </c:pt>
                <c:pt idx="77">
                  <c:v>66.146958937943808</c:v>
                </c:pt>
                <c:pt idx="78">
                  <c:v>45.485951174573962</c:v>
                </c:pt>
                <c:pt idx="79">
                  <c:v>28.810020876826719</c:v>
                </c:pt>
                <c:pt idx="80">
                  <c:v>22.22</c:v>
                </c:pt>
                <c:pt idx="81">
                  <c:v>10.48</c:v>
                </c:pt>
                <c:pt idx="82">
                  <c:v>34.42</c:v>
                </c:pt>
                <c:pt idx="83">
                  <c:v>75.099999999999994</c:v>
                </c:pt>
                <c:pt idx="84">
                  <c:v>7.88</c:v>
                </c:pt>
                <c:pt idx="85">
                  <c:v>7.84</c:v>
                </c:pt>
                <c:pt idx="86">
                  <c:v>44.923763480847896</c:v>
                </c:pt>
                <c:pt idx="87">
                  <c:v>66.146958937943808</c:v>
                </c:pt>
                <c:pt idx="88">
                  <c:v>45.485951174573962</c:v>
                </c:pt>
                <c:pt idx="89">
                  <c:v>28.810020876826719</c:v>
                </c:pt>
                <c:pt idx="90">
                  <c:v>22.22</c:v>
                </c:pt>
                <c:pt idx="91">
                  <c:v>10.48</c:v>
                </c:pt>
                <c:pt idx="92">
                  <c:v>34.42</c:v>
                </c:pt>
                <c:pt idx="93">
                  <c:v>75.099999999999994</c:v>
                </c:pt>
                <c:pt idx="94">
                  <c:v>7.88</c:v>
                </c:pt>
                <c:pt idx="95">
                  <c:v>7.84</c:v>
                </c:pt>
                <c:pt idx="96">
                  <c:v>44.923763480847896</c:v>
                </c:pt>
                <c:pt idx="97">
                  <c:v>66.146958937943808</c:v>
                </c:pt>
                <c:pt idx="98">
                  <c:v>45.485951174573962</c:v>
                </c:pt>
                <c:pt idx="99">
                  <c:v>28.810020876826719</c:v>
                </c:pt>
                <c:pt idx="100">
                  <c:v>22.22</c:v>
                </c:pt>
                <c:pt idx="101">
                  <c:v>10.48</c:v>
                </c:pt>
                <c:pt idx="102">
                  <c:v>34.42</c:v>
                </c:pt>
                <c:pt idx="103">
                  <c:v>75.099999999999994</c:v>
                </c:pt>
                <c:pt idx="104">
                  <c:v>7.88</c:v>
                </c:pt>
                <c:pt idx="105">
                  <c:v>7.84</c:v>
                </c:pt>
                <c:pt idx="106">
                  <c:v>44.923763480847896</c:v>
                </c:pt>
                <c:pt idx="107">
                  <c:v>66.146958937943808</c:v>
                </c:pt>
                <c:pt idx="108">
                  <c:v>45.485951174573962</c:v>
                </c:pt>
                <c:pt idx="109">
                  <c:v>28.810020876826719</c:v>
                </c:pt>
                <c:pt idx="110">
                  <c:v>22.22</c:v>
                </c:pt>
                <c:pt idx="111">
                  <c:v>10.48</c:v>
                </c:pt>
                <c:pt idx="112">
                  <c:v>34.42</c:v>
                </c:pt>
                <c:pt idx="113">
                  <c:v>75.099999999999994</c:v>
                </c:pt>
                <c:pt idx="114">
                  <c:v>7.88</c:v>
                </c:pt>
                <c:pt idx="115">
                  <c:v>7.84</c:v>
                </c:pt>
                <c:pt idx="116">
                  <c:v>44.923763480847896</c:v>
                </c:pt>
                <c:pt idx="117">
                  <c:v>66.146958937943808</c:v>
                </c:pt>
                <c:pt idx="118">
                  <c:v>45.485951174573962</c:v>
                </c:pt>
                <c:pt idx="119">
                  <c:v>28.810020876826719</c:v>
                </c:pt>
                <c:pt idx="120">
                  <c:v>35.849056603773413</c:v>
                </c:pt>
                <c:pt idx="121">
                  <c:v>21.230502599653295</c:v>
                </c:pt>
                <c:pt idx="122">
                  <c:v>31.35824977210563</c:v>
                </c:pt>
                <c:pt idx="123">
                  <c:v>34.305896805896744</c:v>
                </c:pt>
                <c:pt idx="124">
                  <c:v>11.809317443120262</c:v>
                </c:pt>
                <c:pt idx="125">
                  <c:v>21.538461538461529</c:v>
                </c:pt>
                <c:pt idx="126">
                  <c:v>19.888097660223789</c:v>
                </c:pt>
                <c:pt idx="127">
                  <c:v>20.164233576642289</c:v>
                </c:pt>
                <c:pt idx="128">
                  <c:v>27.49287749287749</c:v>
                </c:pt>
                <c:pt idx="129">
                  <c:v>34.788937409024761</c:v>
                </c:pt>
                <c:pt idx="130">
                  <c:v>35.849056603773413</c:v>
                </c:pt>
                <c:pt idx="131">
                  <c:v>21.230502599653295</c:v>
                </c:pt>
                <c:pt idx="132">
                  <c:v>31.35824977210563</c:v>
                </c:pt>
                <c:pt idx="133">
                  <c:v>34.305896805896744</c:v>
                </c:pt>
                <c:pt idx="134">
                  <c:v>11.809317443120262</c:v>
                </c:pt>
                <c:pt idx="135">
                  <c:v>21.538461538461529</c:v>
                </c:pt>
                <c:pt idx="136">
                  <c:v>19.888097660223789</c:v>
                </c:pt>
                <c:pt idx="137">
                  <c:v>20.164233576642289</c:v>
                </c:pt>
                <c:pt idx="138">
                  <c:v>27.49287749287749</c:v>
                </c:pt>
                <c:pt idx="139">
                  <c:v>34.788937409024761</c:v>
                </c:pt>
                <c:pt idx="140">
                  <c:v>35.849056603773413</c:v>
                </c:pt>
                <c:pt idx="141">
                  <c:v>21.230502599653295</c:v>
                </c:pt>
                <c:pt idx="142">
                  <c:v>31.35824977210563</c:v>
                </c:pt>
                <c:pt idx="143">
                  <c:v>34.305896805896744</c:v>
                </c:pt>
                <c:pt idx="144">
                  <c:v>11.809317443120262</c:v>
                </c:pt>
                <c:pt idx="145">
                  <c:v>21.538461538461529</c:v>
                </c:pt>
                <c:pt idx="146">
                  <c:v>19.888097660223789</c:v>
                </c:pt>
                <c:pt idx="147">
                  <c:v>20.164233576642289</c:v>
                </c:pt>
                <c:pt idx="148">
                  <c:v>27.49287749287749</c:v>
                </c:pt>
                <c:pt idx="149">
                  <c:v>35.849056603773413</c:v>
                </c:pt>
                <c:pt idx="150">
                  <c:v>21.230502599653295</c:v>
                </c:pt>
                <c:pt idx="151">
                  <c:v>31.35824977210563</c:v>
                </c:pt>
                <c:pt idx="152">
                  <c:v>34.305896805896744</c:v>
                </c:pt>
                <c:pt idx="153">
                  <c:v>11.809317443120262</c:v>
                </c:pt>
                <c:pt idx="154">
                  <c:v>21.538461538461529</c:v>
                </c:pt>
                <c:pt idx="155">
                  <c:v>19.888097660223789</c:v>
                </c:pt>
                <c:pt idx="156">
                  <c:v>20.164233576642289</c:v>
                </c:pt>
                <c:pt idx="157">
                  <c:v>27.49287749287749</c:v>
                </c:pt>
                <c:pt idx="158">
                  <c:v>35.849056603773413</c:v>
                </c:pt>
                <c:pt idx="159">
                  <c:v>21.230502599653295</c:v>
                </c:pt>
                <c:pt idx="160">
                  <c:v>31.35824977210563</c:v>
                </c:pt>
                <c:pt idx="161">
                  <c:v>34.305896805896744</c:v>
                </c:pt>
                <c:pt idx="162">
                  <c:v>11.809317443120262</c:v>
                </c:pt>
                <c:pt idx="163">
                  <c:v>21.538461538461529</c:v>
                </c:pt>
                <c:pt idx="164">
                  <c:v>19.888097660223789</c:v>
                </c:pt>
                <c:pt idx="165">
                  <c:v>20.164233576642289</c:v>
                </c:pt>
                <c:pt idx="166">
                  <c:v>27.49287749287749</c:v>
                </c:pt>
                <c:pt idx="167">
                  <c:v>35.849056603773413</c:v>
                </c:pt>
                <c:pt idx="168">
                  <c:v>21.230502599653295</c:v>
                </c:pt>
                <c:pt idx="169">
                  <c:v>31.35824977210563</c:v>
                </c:pt>
                <c:pt idx="170">
                  <c:v>34.305896805896744</c:v>
                </c:pt>
                <c:pt idx="171">
                  <c:v>11.809317443120262</c:v>
                </c:pt>
                <c:pt idx="172">
                  <c:v>21.538461538461529</c:v>
                </c:pt>
                <c:pt idx="173">
                  <c:v>19.888097660223789</c:v>
                </c:pt>
                <c:pt idx="174">
                  <c:v>20.164233576642289</c:v>
                </c:pt>
                <c:pt idx="175">
                  <c:v>27.49287749287749</c:v>
                </c:pt>
                <c:pt idx="176">
                  <c:v>34.788937409024761</c:v>
                </c:pt>
                <c:pt idx="177">
                  <c:v>35.849056603773413</c:v>
                </c:pt>
                <c:pt idx="178">
                  <c:v>21.230502599653295</c:v>
                </c:pt>
                <c:pt idx="179">
                  <c:v>31.35824977210563</c:v>
                </c:pt>
                <c:pt idx="180">
                  <c:v>34.305896805896744</c:v>
                </c:pt>
                <c:pt idx="181">
                  <c:v>11.809317443120262</c:v>
                </c:pt>
                <c:pt idx="182">
                  <c:v>21.538461538461529</c:v>
                </c:pt>
                <c:pt idx="183">
                  <c:v>19.888097660223789</c:v>
                </c:pt>
                <c:pt idx="184">
                  <c:v>20.164233576642289</c:v>
                </c:pt>
                <c:pt idx="185">
                  <c:v>27.49287749287749</c:v>
                </c:pt>
                <c:pt idx="186">
                  <c:v>34.788937409024761</c:v>
                </c:pt>
                <c:pt idx="187">
                  <c:v>35.849056603773413</c:v>
                </c:pt>
                <c:pt idx="188">
                  <c:v>21.230502599653295</c:v>
                </c:pt>
                <c:pt idx="189">
                  <c:v>31.35824977210563</c:v>
                </c:pt>
                <c:pt idx="190">
                  <c:v>34.305896805896744</c:v>
                </c:pt>
                <c:pt idx="191">
                  <c:v>11.809317443120262</c:v>
                </c:pt>
                <c:pt idx="192">
                  <c:v>21.538461538461529</c:v>
                </c:pt>
                <c:pt idx="193">
                  <c:v>19.888097660223789</c:v>
                </c:pt>
                <c:pt idx="194">
                  <c:v>20.164233576642289</c:v>
                </c:pt>
                <c:pt idx="195">
                  <c:v>27.49287749287749</c:v>
                </c:pt>
                <c:pt idx="196">
                  <c:v>35.849056603773413</c:v>
                </c:pt>
                <c:pt idx="197">
                  <c:v>21.230502599653295</c:v>
                </c:pt>
                <c:pt idx="198">
                  <c:v>31.35824977210563</c:v>
                </c:pt>
                <c:pt idx="199">
                  <c:v>34.305896805896744</c:v>
                </c:pt>
                <c:pt idx="200">
                  <c:v>11.809317443120262</c:v>
                </c:pt>
                <c:pt idx="201">
                  <c:v>21.538461538461529</c:v>
                </c:pt>
                <c:pt idx="202">
                  <c:v>19.888097660223789</c:v>
                </c:pt>
                <c:pt idx="203">
                  <c:v>20.164233576642289</c:v>
                </c:pt>
                <c:pt idx="204">
                  <c:v>27.49287749287749</c:v>
                </c:pt>
                <c:pt idx="205">
                  <c:v>35.849056603773413</c:v>
                </c:pt>
                <c:pt idx="206">
                  <c:v>21.230502599653295</c:v>
                </c:pt>
                <c:pt idx="207">
                  <c:v>31.35824977210563</c:v>
                </c:pt>
                <c:pt idx="208">
                  <c:v>34.305896805896744</c:v>
                </c:pt>
                <c:pt idx="209">
                  <c:v>11.809317443120262</c:v>
                </c:pt>
                <c:pt idx="210">
                  <c:v>21.538461538461529</c:v>
                </c:pt>
                <c:pt idx="211">
                  <c:v>19.888097660223789</c:v>
                </c:pt>
                <c:pt idx="212">
                  <c:v>20.164233576642289</c:v>
                </c:pt>
                <c:pt idx="213">
                  <c:v>27.49287749287749</c:v>
                </c:pt>
                <c:pt idx="214">
                  <c:v>34.788937409024761</c:v>
                </c:pt>
                <c:pt idx="215">
                  <c:v>35.849056603773413</c:v>
                </c:pt>
                <c:pt idx="216">
                  <c:v>21.230502599653295</c:v>
                </c:pt>
                <c:pt idx="217">
                  <c:v>31.35824977210563</c:v>
                </c:pt>
                <c:pt idx="218">
                  <c:v>34.305896805896744</c:v>
                </c:pt>
                <c:pt idx="219">
                  <c:v>11.809317443120262</c:v>
                </c:pt>
                <c:pt idx="220">
                  <c:v>21.538461538461529</c:v>
                </c:pt>
                <c:pt idx="221">
                  <c:v>19.888097660223789</c:v>
                </c:pt>
                <c:pt idx="222">
                  <c:v>20.164233576642289</c:v>
                </c:pt>
                <c:pt idx="223">
                  <c:v>27.49287749287749</c:v>
                </c:pt>
                <c:pt idx="224">
                  <c:v>34.788937409024761</c:v>
                </c:pt>
                <c:pt idx="225">
                  <c:v>35.849056603773413</c:v>
                </c:pt>
                <c:pt idx="226">
                  <c:v>21.230502599653295</c:v>
                </c:pt>
                <c:pt idx="227">
                  <c:v>31.35824977210563</c:v>
                </c:pt>
                <c:pt idx="228">
                  <c:v>34.305896805896744</c:v>
                </c:pt>
                <c:pt idx="229">
                  <c:v>11.809317443120262</c:v>
                </c:pt>
                <c:pt idx="230">
                  <c:v>21.538461538461529</c:v>
                </c:pt>
                <c:pt idx="231">
                  <c:v>19.888097660223789</c:v>
                </c:pt>
                <c:pt idx="232">
                  <c:v>20.164233576642289</c:v>
                </c:pt>
                <c:pt idx="233">
                  <c:v>27.49287749287749</c:v>
                </c:pt>
                <c:pt idx="234">
                  <c:v>34.788937409024761</c:v>
                </c:pt>
              </c:numCache>
            </c:numRef>
          </c:xVal>
          <c:yVal>
            <c:numRef>
              <c:f>'catchment and rip coridore data'!$AN$3:$AN$237</c:f>
              <c:numCache>
                <c:formatCode>General</c:formatCode>
                <c:ptCount val="235"/>
                <c:pt idx="0">
                  <c:v>0.5</c:v>
                </c:pt>
                <c:pt idx="1">
                  <c:v>0.60000000000000064</c:v>
                </c:pt>
                <c:pt idx="2">
                  <c:v>0.5</c:v>
                </c:pt>
                <c:pt idx="3">
                  <c:v>0.1</c:v>
                </c:pt>
                <c:pt idx="4">
                  <c:v>0.70000000000000062</c:v>
                </c:pt>
                <c:pt idx="5">
                  <c:v>0.8</c:v>
                </c:pt>
                <c:pt idx="6">
                  <c:v>1</c:v>
                </c:pt>
                <c:pt idx="7">
                  <c:v>1.4</c:v>
                </c:pt>
                <c:pt idx="8">
                  <c:v>1</c:v>
                </c:pt>
                <c:pt idx="9">
                  <c:v>0.60000000000000064</c:v>
                </c:pt>
                <c:pt idx="10">
                  <c:v>0.60000000000000064</c:v>
                </c:pt>
                <c:pt idx="11">
                  <c:v>0.70000000000000062</c:v>
                </c:pt>
                <c:pt idx="12">
                  <c:v>0.5</c:v>
                </c:pt>
                <c:pt idx="13">
                  <c:v>0.1</c:v>
                </c:pt>
                <c:pt idx="14">
                  <c:v>0.8</c:v>
                </c:pt>
                <c:pt idx="15">
                  <c:v>0.70000000000000062</c:v>
                </c:pt>
                <c:pt idx="16">
                  <c:v>1</c:v>
                </c:pt>
                <c:pt idx="17">
                  <c:v>1.3</c:v>
                </c:pt>
                <c:pt idx="18">
                  <c:v>1</c:v>
                </c:pt>
                <c:pt idx="19">
                  <c:v>0.8</c:v>
                </c:pt>
                <c:pt idx="20">
                  <c:v>0.9</c:v>
                </c:pt>
                <c:pt idx="21">
                  <c:v>1.2</c:v>
                </c:pt>
                <c:pt idx="22">
                  <c:v>1.5</c:v>
                </c:pt>
                <c:pt idx="23">
                  <c:v>0.70000000000000062</c:v>
                </c:pt>
                <c:pt idx="24">
                  <c:v>1.3</c:v>
                </c:pt>
                <c:pt idx="25">
                  <c:v>1.8</c:v>
                </c:pt>
                <c:pt idx="26">
                  <c:v>1.2</c:v>
                </c:pt>
                <c:pt idx="27">
                  <c:v>0.9</c:v>
                </c:pt>
                <c:pt idx="29">
                  <c:v>1.2</c:v>
                </c:pt>
                <c:pt idx="30">
                  <c:v>0.9</c:v>
                </c:pt>
                <c:pt idx="31">
                  <c:v>1.2</c:v>
                </c:pt>
                <c:pt idx="32">
                  <c:v>1.5</c:v>
                </c:pt>
                <c:pt idx="33">
                  <c:v>0.70000000000000062</c:v>
                </c:pt>
                <c:pt idx="34">
                  <c:v>1.3</c:v>
                </c:pt>
                <c:pt idx="35">
                  <c:v>1.8</c:v>
                </c:pt>
                <c:pt idx="36">
                  <c:v>1.2</c:v>
                </c:pt>
                <c:pt idx="37">
                  <c:v>0.9</c:v>
                </c:pt>
                <c:pt idx="38">
                  <c:v>2</c:v>
                </c:pt>
                <c:pt idx="39">
                  <c:v>1.2</c:v>
                </c:pt>
                <c:pt idx="40">
                  <c:v>1</c:v>
                </c:pt>
                <c:pt idx="41">
                  <c:v>1.2</c:v>
                </c:pt>
                <c:pt idx="42">
                  <c:v>1.4</c:v>
                </c:pt>
                <c:pt idx="43">
                  <c:v>0.5</c:v>
                </c:pt>
                <c:pt idx="44">
                  <c:v>0.8</c:v>
                </c:pt>
                <c:pt idx="45">
                  <c:v>1.3</c:v>
                </c:pt>
                <c:pt idx="46">
                  <c:v>0.9</c:v>
                </c:pt>
                <c:pt idx="48">
                  <c:v>1.7000000000000002</c:v>
                </c:pt>
                <c:pt idx="49">
                  <c:v>1.2</c:v>
                </c:pt>
                <c:pt idx="50">
                  <c:v>0.9</c:v>
                </c:pt>
                <c:pt idx="51">
                  <c:v>0.5</c:v>
                </c:pt>
                <c:pt idx="52">
                  <c:v>1.3</c:v>
                </c:pt>
                <c:pt idx="53">
                  <c:v>0.5</c:v>
                </c:pt>
                <c:pt idx="54">
                  <c:v>0.8</c:v>
                </c:pt>
                <c:pt idx="55">
                  <c:v>1</c:v>
                </c:pt>
                <c:pt idx="56">
                  <c:v>0.4</c:v>
                </c:pt>
                <c:pt idx="59">
                  <c:v>1.1000000000000001</c:v>
                </c:pt>
                <c:pt idx="60">
                  <c:v>1.3</c:v>
                </c:pt>
                <c:pt idx="61">
                  <c:v>1.3</c:v>
                </c:pt>
                <c:pt idx="62">
                  <c:v>1.3</c:v>
                </c:pt>
                <c:pt idx="63">
                  <c:v>0.60000000000000064</c:v>
                </c:pt>
                <c:pt idx="64">
                  <c:v>1</c:v>
                </c:pt>
                <c:pt idx="65">
                  <c:v>2.7</c:v>
                </c:pt>
                <c:pt idx="66">
                  <c:v>2</c:v>
                </c:pt>
                <c:pt idx="68">
                  <c:v>1.5</c:v>
                </c:pt>
                <c:pt idx="69">
                  <c:v>1.2</c:v>
                </c:pt>
                <c:pt idx="70">
                  <c:v>1.1000000000000001</c:v>
                </c:pt>
                <c:pt idx="71">
                  <c:v>1.3</c:v>
                </c:pt>
                <c:pt idx="72">
                  <c:v>1.5</c:v>
                </c:pt>
                <c:pt idx="73">
                  <c:v>0.4</c:v>
                </c:pt>
                <c:pt idx="74">
                  <c:v>1</c:v>
                </c:pt>
                <c:pt idx="75">
                  <c:v>2.8</c:v>
                </c:pt>
                <c:pt idx="76">
                  <c:v>0.30000000000000032</c:v>
                </c:pt>
                <c:pt idx="78">
                  <c:v>1.2</c:v>
                </c:pt>
                <c:pt idx="79">
                  <c:v>1</c:v>
                </c:pt>
                <c:pt idx="80">
                  <c:v>0.60000000000000064</c:v>
                </c:pt>
                <c:pt idx="81">
                  <c:v>0.30000000000000032</c:v>
                </c:pt>
                <c:pt idx="82">
                  <c:v>0.8</c:v>
                </c:pt>
                <c:pt idx="83">
                  <c:v>0.5</c:v>
                </c:pt>
                <c:pt idx="84">
                  <c:v>0.9</c:v>
                </c:pt>
                <c:pt idx="85">
                  <c:v>1</c:v>
                </c:pt>
                <c:pt idx="86">
                  <c:v>0.5</c:v>
                </c:pt>
                <c:pt idx="87">
                  <c:v>1.1000000000000001</c:v>
                </c:pt>
                <c:pt idx="88">
                  <c:v>1.4</c:v>
                </c:pt>
                <c:pt idx="89">
                  <c:v>0.70000000000000062</c:v>
                </c:pt>
                <c:pt idx="90">
                  <c:v>0.9</c:v>
                </c:pt>
                <c:pt idx="91">
                  <c:v>0.30000000000000032</c:v>
                </c:pt>
                <c:pt idx="92">
                  <c:v>0.1</c:v>
                </c:pt>
                <c:pt idx="93">
                  <c:v>0.30000000000000032</c:v>
                </c:pt>
                <c:pt idx="94">
                  <c:v>0.70000000000000062</c:v>
                </c:pt>
                <c:pt idx="95">
                  <c:v>0.5</c:v>
                </c:pt>
                <c:pt idx="96">
                  <c:v>0.70000000000000062</c:v>
                </c:pt>
                <c:pt idx="97">
                  <c:v>1.1000000000000001</c:v>
                </c:pt>
                <c:pt idx="98">
                  <c:v>1</c:v>
                </c:pt>
                <c:pt idx="99">
                  <c:v>0.9</c:v>
                </c:pt>
                <c:pt idx="100">
                  <c:v>1.3</c:v>
                </c:pt>
                <c:pt idx="101">
                  <c:v>0.9</c:v>
                </c:pt>
                <c:pt idx="102">
                  <c:v>1</c:v>
                </c:pt>
                <c:pt idx="103">
                  <c:v>0.30000000000000032</c:v>
                </c:pt>
                <c:pt idx="104">
                  <c:v>0.5</c:v>
                </c:pt>
                <c:pt idx="105">
                  <c:v>1.3</c:v>
                </c:pt>
                <c:pt idx="106">
                  <c:v>0.4</c:v>
                </c:pt>
                <c:pt idx="107">
                  <c:v>0.8</c:v>
                </c:pt>
                <c:pt idx="108">
                  <c:v>0.70000000000000062</c:v>
                </c:pt>
                <c:pt idx="109">
                  <c:v>0.4</c:v>
                </c:pt>
                <c:pt idx="110">
                  <c:v>0.60000000000000064</c:v>
                </c:pt>
                <c:pt idx="111">
                  <c:v>1.1000000000000001</c:v>
                </c:pt>
                <c:pt idx="113">
                  <c:v>0.2</c:v>
                </c:pt>
                <c:pt idx="114">
                  <c:v>0.60000000000000064</c:v>
                </c:pt>
                <c:pt idx="115">
                  <c:v>1</c:v>
                </c:pt>
                <c:pt idx="116">
                  <c:v>0.5</c:v>
                </c:pt>
                <c:pt idx="117">
                  <c:v>0.8</c:v>
                </c:pt>
                <c:pt idx="118">
                  <c:v>0.9</c:v>
                </c:pt>
                <c:pt idx="119">
                  <c:v>0.4</c:v>
                </c:pt>
                <c:pt idx="120">
                  <c:v>0.60000000000000064</c:v>
                </c:pt>
                <c:pt idx="121">
                  <c:v>0.8</c:v>
                </c:pt>
                <c:pt idx="122">
                  <c:v>0.60000000000000064</c:v>
                </c:pt>
                <c:pt idx="123">
                  <c:v>0.2</c:v>
                </c:pt>
                <c:pt idx="124">
                  <c:v>0.60000000000000064</c:v>
                </c:pt>
                <c:pt idx="125">
                  <c:v>0.4</c:v>
                </c:pt>
                <c:pt idx="126">
                  <c:v>0.2</c:v>
                </c:pt>
                <c:pt idx="127">
                  <c:v>0.30000000000000032</c:v>
                </c:pt>
                <c:pt idx="128">
                  <c:v>0.5</c:v>
                </c:pt>
                <c:pt idx="129">
                  <c:v>0.4</c:v>
                </c:pt>
                <c:pt idx="130">
                  <c:v>0.5</c:v>
                </c:pt>
                <c:pt idx="131">
                  <c:v>0.8</c:v>
                </c:pt>
                <c:pt idx="132">
                  <c:v>0.70000000000000062</c:v>
                </c:pt>
                <c:pt idx="133">
                  <c:v>0.1</c:v>
                </c:pt>
                <c:pt idx="134">
                  <c:v>0.5</c:v>
                </c:pt>
                <c:pt idx="135">
                  <c:v>0.30000000000000032</c:v>
                </c:pt>
                <c:pt idx="136">
                  <c:v>0.1</c:v>
                </c:pt>
                <c:pt idx="137">
                  <c:v>0.30000000000000032</c:v>
                </c:pt>
                <c:pt idx="138">
                  <c:v>0.60000000000000064</c:v>
                </c:pt>
                <c:pt idx="139">
                  <c:v>0.4</c:v>
                </c:pt>
                <c:pt idx="140">
                  <c:v>0.9</c:v>
                </c:pt>
                <c:pt idx="141">
                  <c:v>0.9</c:v>
                </c:pt>
                <c:pt idx="142">
                  <c:v>1</c:v>
                </c:pt>
                <c:pt idx="143">
                  <c:v>1</c:v>
                </c:pt>
                <c:pt idx="144">
                  <c:v>1.3</c:v>
                </c:pt>
                <c:pt idx="145">
                  <c:v>1.4</c:v>
                </c:pt>
                <c:pt idx="146">
                  <c:v>1</c:v>
                </c:pt>
                <c:pt idx="147">
                  <c:v>0.9</c:v>
                </c:pt>
                <c:pt idx="149">
                  <c:v>1.6</c:v>
                </c:pt>
                <c:pt idx="150">
                  <c:v>2</c:v>
                </c:pt>
                <c:pt idx="151">
                  <c:v>1</c:v>
                </c:pt>
                <c:pt idx="152">
                  <c:v>0.8</c:v>
                </c:pt>
                <c:pt idx="153">
                  <c:v>1.8</c:v>
                </c:pt>
                <c:pt idx="154">
                  <c:v>1</c:v>
                </c:pt>
                <c:pt idx="155">
                  <c:v>1.2</c:v>
                </c:pt>
                <c:pt idx="156">
                  <c:v>1.1000000000000001</c:v>
                </c:pt>
                <c:pt idx="157">
                  <c:v>0.60000000000000064</c:v>
                </c:pt>
                <c:pt idx="158">
                  <c:v>1.1000000000000001</c:v>
                </c:pt>
                <c:pt idx="159">
                  <c:v>0.60000000000000064</c:v>
                </c:pt>
                <c:pt idx="160">
                  <c:v>0.70000000000000062</c:v>
                </c:pt>
                <c:pt idx="161">
                  <c:v>0.9</c:v>
                </c:pt>
                <c:pt idx="162">
                  <c:v>1.2</c:v>
                </c:pt>
                <c:pt idx="163">
                  <c:v>1</c:v>
                </c:pt>
                <c:pt idx="164">
                  <c:v>0.8</c:v>
                </c:pt>
                <c:pt idx="165">
                  <c:v>1.6</c:v>
                </c:pt>
                <c:pt idx="166">
                  <c:v>0.60000000000000064</c:v>
                </c:pt>
                <c:pt idx="167">
                  <c:v>0.9</c:v>
                </c:pt>
                <c:pt idx="168">
                  <c:v>0.70000000000000062</c:v>
                </c:pt>
                <c:pt idx="169">
                  <c:v>0.70000000000000062</c:v>
                </c:pt>
                <c:pt idx="170">
                  <c:v>0.5</c:v>
                </c:pt>
                <c:pt idx="171">
                  <c:v>0.9</c:v>
                </c:pt>
                <c:pt idx="172">
                  <c:v>1</c:v>
                </c:pt>
                <c:pt idx="173">
                  <c:v>0.8</c:v>
                </c:pt>
                <c:pt idx="174">
                  <c:v>0.5</c:v>
                </c:pt>
                <c:pt idx="175">
                  <c:v>0.30000000000000032</c:v>
                </c:pt>
                <c:pt idx="176">
                  <c:v>0.5</c:v>
                </c:pt>
                <c:pt idx="177">
                  <c:v>0.30000000000000032</c:v>
                </c:pt>
                <c:pt idx="178">
                  <c:v>1</c:v>
                </c:pt>
                <c:pt idx="179">
                  <c:v>0.60000000000000064</c:v>
                </c:pt>
                <c:pt idx="180">
                  <c:v>0.70000000000000062</c:v>
                </c:pt>
                <c:pt idx="181">
                  <c:v>1.3</c:v>
                </c:pt>
                <c:pt idx="182">
                  <c:v>0.8</c:v>
                </c:pt>
                <c:pt idx="183">
                  <c:v>0.4</c:v>
                </c:pt>
                <c:pt idx="184">
                  <c:v>0.8</c:v>
                </c:pt>
                <c:pt idx="186">
                  <c:v>0.30000000000000032</c:v>
                </c:pt>
                <c:pt idx="187">
                  <c:v>1.1000000000000001</c:v>
                </c:pt>
                <c:pt idx="188">
                  <c:v>2.6</c:v>
                </c:pt>
                <c:pt idx="189">
                  <c:v>0.60000000000000064</c:v>
                </c:pt>
                <c:pt idx="190">
                  <c:v>0.60000000000000064</c:v>
                </c:pt>
                <c:pt idx="191">
                  <c:v>1.2</c:v>
                </c:pt>
                <c:pt idx="192">
                  <c:v>1</c:v>
                </c:pt>
                <c:pt idx="193">
                  <c:v>0.4</c:v>
                </c:pt>
                <c:pt idx="194">
                  <c:v>0.70000000000000062</c:v>
                </c:pt>
                <c:pt idx="195">
                  <c:v>0.4</c:v>
                </c:pt>
                <c:pt idx="196">
                  <c:v>0.2</c:v>
                </c:pt>
                <c:pt idx="197">
                  <c:v>0.5</c:v>
                </c:pt>
                <c:pt idx="198">
                  <c:v>0.60000000000000064</c:v>
                </c:pt>
                <c:pt idx="199">
                  <c:v>0.4</c:v>
                </c:pt>
                <c:pt idx="200">
                  <c:v>1</c:v>
                </c:pt>
                <c:pt idx="201">
                  <c:v>0.70000000000000062</c:v>
                </c:pt>
                <c:pt idx="202">
                  <c:v>0.5</c:v>
                </c:pt>
                <c:pt idx="203">
                  <c:v>0.4</c:v>
                </c:pt>
                <c:pt idx="204">
                  <c:v>0.4</c:v>
                </c:pt>
                <c:pt idx="205">
                  <c:v>0.4</c:v>
                </c:pt>
                <c:pt idx="206">
                  <c:v>0.9</c:v>
                </c:pt>
                <c:pt idx="207">
                  <c:v>1.9</c:v>
                </c:pt>
                <c:pt idx="208">
                  <c:v>0.4</c:v>
                </c:pt>
                <c:pt idx="209">
                  <c:v>0.70000000000000062</c:v>
                </c:pt>
                <c:pt idx="210">
                  <c:v>0.60000000000000064</c:v>
                </c:pt>
                <c:pt idx="211">
                  <c:v>0.4</c:v>
                </c:pt>
                <c:pt idx="212">
                  <c:v>0.70000000000000062</c:v>
                </c:pt>
                <c:pt idx="215">
                  <c:v>0.60000000000000064</c:v>
                </c:pt>
                <c:pt idx="216">
                  <c:v>0.70000000000000062</c:v>
                </c:pt>
                <c:pt idx="217">
                  <c:v>2.5</c:v>
                </c:pt>
                <c:pt idx="218">
                  <c:v>0.4</c:v>
                </c:pt>
                <c:pt idx="219">
                  <c:v>0.5</c:v>
                </c:pt>
                <c:pt idx="220">
                  <c:v>0.2</c:v>
                </c:pt>
                <c:pt idx="221">
                  <c:v>1.9</c:v>
                </c:pt>
                <c:pt idx="224">
                  <c:v>1</c:v>
                </c:pt>
                <c:pt idx="225">
                  <c:v>0.60000000000000064</c:v>
                </c:pt>
                <c:pt idx="226">
                  <c:v>0.30000000000000032</c:v>
                </c:pt>
                <c:pt idx="228">
                  <c:v>0.8</c:v>
                </c:pt>
                <c:pt idx="229">
                  <c:v>2.9</c:v>
                </c:pt>
                <c:pt idx="230">
                  <c:v>0.8</c:v>
                </c:pt>
                <c:pt idx="231">
                  <c:v>0.60000000000000064</c:v>
                </c:pt>
                <c:pt idx="233">
                  <c:v>0.5</c:v>
                </c:pt>
                <c:pt idx="234">
                  <c:v>1</c:v>
                </c:pt>
              </c:numCache>
            </c:numRef>
          </c:yVal>
        </c:ser>
        <c:ser>
          <c:idx val="1"/>
          <c:order val="1"/>
          <c:tx>
            <c:v>Riparian corridore</c:v>
          </c:tx>
          <c:spPr>
            <a:ln w="28575">
              <a:noFill/>
            </a:ln>
          </c:spPr>
          <c:marker>
            <c:symbol val="circle"/>
            <c:size val="4"/>
          </c:marker>
          <c:trendline>
            <c:spPr>
              <a:ln>
                <a:solidFill>
                  <a:schemeClr val="accent2"/>
                </a:solidFill>
              </a:ln>
            </c:spPr>
            <c:trendlineType val="linear"/>
          </c:trendline>
          <c:xVal>
            <c:numRef>
              <c:f>'catchment and rip coridore data'!$AQ$3:$AQ$237</c:f>
              <c:numCache>
                <c:formatCode>General</c:formatCode>
                <c:ptCount val="235"/>
                <c:pt idx="0">
                  <c:v>10.24390243902439</c:v>
                </c:pt>
                <c:pt idx="1">
                  <c:v>6.4748201438849033</c:v>
                </c:pt>
                <c:pt idx="2">
                  <c:v>8.6167800453514687</c:v>
                </c:pt>
                <c:pt idx="3">
                  <c:v>58.333333333333336</c:v>
                </c:pt>
                <c:pt idx="4">
                  <c:v>6.666666666666667</c:v>
                </c:pt>
                <c:pt idx="5">
                  <c:v>5.8227848101265431</c:v>
                </c:pt>
                <c:pt idx="6">
                  <c:v>35.337552742616026</c:v>
                </c:pt>
                <c:pt idx="7">
                  <c:v>61.368778280543012</c:v>
                </c:pt>
                <c:pt idx="8">
                  <c:v>10.893118594436316</c:v>
                </c:pt>
                <c:pt idx="9">
                  <c:v>11.565836298932457</c:v>
                </c:pt>
                <c:pt idx="10">
                  <c:v>10.24390243902439</c:v>
                </c:pt>
                <c:pt idx="11">
                  <c:v>6.4748201438849033</c:v>
                </c:pt>
                <c:pt idx="12">
                  <c:v>8.6167800453514687</c:v>
                </c:pt>
                <c:pt idx="13">
                  <c:v>58.333333333333336</c:v>
                </c:pt>
                <c:pt idx="14">
                  <c:v>6.666666666666667</c:v>
                </c:pt>
                <c:pt idx="15">
                  <c:v>5.8227848101265431</c:v>
                </c:pt>
                <c:pt idx="16">
                  <c:v>35.337552742616026</c:v>
                </c:pt>
                <c:pt idx="17">
                  <c:v>61.368778280543012</c:v>
                </c:pt>
                <c:pt idx="18">
                  <c:v>10.893118594436316</c:v>
                </c:pt>
                <c:pt idx="19">
                  <c:v>11.565836298932457</c:v>
                </c:pt>
                <c:pt idx="20">
                  <c:v>10.24390243902439</c:v>
                </c:pt>
                <c:pt idx="21">
                  <c:v>6.4748201438849033</c:v>
                </c:pt>
                <c:pt idx="22">
                  <c:v>8.6167800453514687</c:v>
                </c:pt>
                <c:pt idx="23">
                  <c:v>58.333333333333336</c:v>
                </c:pt>
                <c:pt idx="24">
                  <c:v>6.666666666666667</c:v>
                </c:pt>
                <c:pt idx="25">
                  <c:v>5.8227848101265431</c:v>
                </c:pt>
                <c:pt idx="26">
                  <c:v>35.337552742616026</c:v>
                </c:pt>
                <c:pt idx="27">
                  <c:v>61.368778280543012</c:v>
                </c:pt>
                <c:pt idx="28">
                  <c:v>10.893118594436316</c:v>
                </c:pt>
                <c:pt idx="29">
                  <c:v>11.565836298932457</c:v>
                </c:pt>
                <c:pt idx="30">
                  <c:v>10.24390243902439</c:v>
                </c:pt>
                <c:pt idx="31">
                  <c:v>6.4748201438849033</c:v>
                </c:pt>
                <c:pt idx="32">
                  <c:v>8.6167800453514687</c:v>
                </c:pt>
                <c:pt idx="33">
                  <c:v>58.333333333333336</c:v>
                </c:pt>
                <c:pt idx="34">
                  <c:v>6.666666666666667</c:v>
                </c:pt>
                <c:pt idx="35">
                  <c:v>5.8227848101265431</c:v>
                </c:pt>
                <c:pt idx="36">
                  <c:v>35.337552742616026</c:v>
                </c:pt>
                <c:pt idx="37">
                  <c:v>61.368778280543012</c:v>
                </c:pt>
                <c:pt idx="38">
                  <c:v>10.893118594436316</c:v>
                </c:pt>
                <c:pt idx="39">
                  <c:v>11.565836298932457</c:v>
                </c:pt>
                <c:pt idx="40">
                  <c:v>10.24390243902439</c:v>
                </c:pt>
                <c:pt idx="41">
                  <c:v>6.4748201438849033</c:v>
                </c:pt>
                <c:pt idx="42">
                  <c:v>8.6167800453514687</c:v>
                </c:pt>
                <c:pt idx="43">
                  <c:v>58.333333333333336</c:v>
                </c:pt>
                <c:pt idx="44">
                  <c:v>6.666666666666667</c:v>
                </c:pt>
                <c:pt idx="45">
                  <c:v>5.8227848101265431</c:v>
                </c:pt>
                <c:pt idx="46">
                  <c:v>35.337552742616026</c:v>
                </c:pt>
                <c:pt idx="47">
                  <c:v>61.368778280543012</c:v>
                </c:pt>
                <c:pt idx="48">
                  <c:v>10.893118594436316</c:v>
                </c:pt>
                <c:pt idx="49">
                  <c:v>11.565836298932457</c:v>
                </c:pt>
                <c:pt idx="50">
                  <c:v>10.24390243902439</c:v>
                </c:pt>
                <c:pt idx="51">
                  <c:v>6.4748201438849033</c:v>
                </c:pt>
                <c:pt idx="52">
                  <c:v>8.6167800453514687</c:v>
                </c:pt>
                <c:pt idx="53">
                  <c:v>58.333333333333336</c:v>
                </c:pt>
                <c:pt idx="54">
                  <c:v>6.666666666666667</c:v>
                </c:pt>
                <c:pt idx="55">
                  <c:v>5.8227848101265431</c:v>
                </c:pt>
                <c:pt idx="56">
                  <c:v>35.337552742616026</c:v>
                </c:pt>
                <c:pt idx="57">
                  <c:v>61.368778280543012</c:v>
                </c:pt>
                <c:pt idx="58">
                  <c:v>10.893118594436316</c:v>
                </c:pt>
                <c:pt idx="59">
                  <c:v>11.565836298932457</c:v>
                </c:pt>
                <c:pt idx="60">
                  <c:v>10.24390243902439</c:v>
                </c:pt>
                <c:pt idx="61">
                  <c:v>6.4748201438849033</c:v>
                </c:pt>
                <c:pt idx="62">
                  <c:v>8.6167800453514687</c:v>
                </c:pt>
                <c:pt idx="63">
                  <c:v>58.333333333333336</c:v>
                </c:pt>
                <c:pt idx="64">
                  <c:v>6.666666666666667</c:v>
                </c:pt>
                <c:pt idx="65">
                  <c:v>5.8227848101265431</c:v>
                </c:pt>
                <c:pt idx="66">
                  <c:v>35.337552742616026</c:v>
                </c:pt>
                <c:pt idx="67">
                  <c:v>61.368778280543012</c:v>
                </c:pt>
                <c:pt idx="68">
                  <c:v>10.893118594436316</c:v>
                </c:pt>
                <c:pt idx="69">
                  <c:v>11.565836298932457</c:v>
                </c:pt>
                <c:pt idx="70">
                  <c:v>10.24390243902439</c:v>
                </c:pt>
                <c:pt idx="71">
                  <c:v>6.4748201438849033</c:v>
                </c:pt>
                <c:pt idx="72">
                  <c:v>8.6167800453514687</c:v>
                </c:pt>
                <c:pt idx="73">
                  <c:v>58.333333333333336</c:v>
                </c:pt>
                <c:pt idx="74">
                  <c:v>6.666666666666667</c:v>
                </c:pt>
                <c:pt idx="75">
                  <c:v>5.8227848101265431</c:v>
                </c:pt>
                <c:pt idx="76">
                  <c:v>35.337552742616026</c:v>
                </c:pt>
                <c:pt idx="77">
                  <c:v>61.368778280543012</c:v>
                </c:pt>
                <c:pt idx="78">
                  <c:v>10.893118594436316</c:v>
                </c:pt>
                <c:pt idx="79">
                  <c:v>11.565836298932457</c:v>
                </c:pt>
                <c:pt idx="80">
                  <c:v>10.24390243902439</c:v>
                </c:pt>
                <c:pt idx="81">
                  <c:v>6.4748201438849033</c:v>
                </c:pt>
                <c:pt idx="82">
                  <c:v>8.6167800453514687</c:v>
                </c:pt>
                <c:pt idx="83">
                  <c:v>58.333333333333336</c:v>
                </c:pt>
                <c:pt idx="84">
                  <c:v>6.666666666666667</c:v>
                </c:pt>
                <c:pt idx="85">
                  <c:v>5.8227848101265431</c:v>
                </c:pt>
                <c:pt idx="86">
                  <c:v>35.337552742616026</c:v>
                </c:pt>
                <c:pt idx="87">
                  <c:v>61.368778280543012</c:v>
                </c:pt>
                <c:pt idx="88">
                  <c:v>10.893118594436316</c:v>
                </c:pt>
                <c:pt idx="89">
                  <c:v>11.565836298932457</c:v>
                </c:pt>
                <c:pt idx="90">
                  <c:v>10.24390243902439</c:v>
                </c:pt>
                <c:pt idx="91">
                  <c:v>6.4748201438849033</c:v>
                </c:pt>
                <c:pt idx="92">
                  <c:v>8.6167800453514687</c:v>
                </c:pt>
                <c:pt idx="93">
                  <c:v>58.333333333333336</c:v>
                </c:pt>
                <c:pt idx="94">
                  <c:v>6.666666666666667</c:v>
                </c:pt>
                <c:pt idx="95">
                  <c:v>5.8227848101265431</c:v>
                </c:pt>
                <c:pt idx="96">
                  <c:v>35.337552742616026</c:v>
                </c:pt>
                <c:pt idx="97">
                  <c:v>61.368778280543012</c:v>
                </c:pt>
                <c:pt idx="98">
                  <c:v>10.893118594436316</c:v>
                </c:pt>
                <c:pt idx="99">
                  <c:v>11.565836298932457</c:v>
                </c:pt>
                <c:pt idx="100">
                  <c:v>10.24390243902439</c:v>
                </c:pt>
                <c:pt idx="101">
                  <c:v>6.4748201438849033</c:v>
                </c:pt>
                <c:pt idx="102">
                  <c:v>8.6167800453514687</c:v>
                </c:pt>
                <c:pt idx="103">
                  <c:v>58.333333333333336</c:v>
                </c:pt>
                <c:pt idx="104">
                  <c:v>6.666666666666667</c:v>
                </c:pt>
                <c:pt idx="105">
                  <c:v>5.8227848101265431</c:v>
                </c:pt>
                <c:pt idx="106">
                  <c:v>35.337552742616026</c:v>
                </c:pt>
                <c:pt idx="107">
                  <c:v>61.368778280543012</c:v>
                </c:pt>
                <c:pt idx="108">
                  <c:v>10.893118594436316</c:v>
                </c:pt>
                <c:pt idx="109">
                  <c:v>11.565836298932457</c:v>
                </c:pt>
                <c:pt idx="110">
                  <c:v>10.24390243902439</c:v>
                </c:pt>
                <c:pt idx="111">
                  <c:v>6.4748201438849033</c:v>
                </c:pt>
                <c:pt idx="112">
                  <c:v>8.6167800453514687</c:v>
                </c:pt>
                <c:pt idx="113">
                  <c:v>58.333333333333336</c:v>
                </c:pt>
                <c:pt idx="114">
                  <c:v>6.666666666666667</c:v>
                </c:pt>
                <c:pt idx="115">
                  <c:v>5.8227848101265431</c:v>
                </c:pt>
                <c:pt idx="116">
                  <c:v>35.337552742616026</c:v>
                </c:pt>
                <c:pt idx="117">
                  <c:v>61.368778280543012</c:v>
                </c:pt>
                <c:pt idx="118">
                  <c:v>10.893118594436316</c:v>
                </c:pt>
                <c:pt idx="119">
                  <c:v>11.565836298932457</c:v>
                </c:pt>
                <c:pt idx="120">
                  <c:v>19.600000000000001</c:v>
                </c:pt>
                <c:pt idx="121">
                  <c:v>12.290502793296088</c:v>
                </c:pt>
                <c:pt idx="122">
                  <c:v>21.062992125984252</c:v>
                </c:pt>
                <c:pt idx="123">
                  <c:v>30.750000000000004</c:v>
                </c:pt>
                <c:pt idx="124">
                  <c:v>12.801484230055724</c:v>
                </c:pt>
                <c:pt idx="125">
                  <c:v>18.946395563770789</c:v>
                </c:pt>
                <c:pt idx="126">
                  <c:v>3.8461538461538463</c:v>
                </c:pt>
                <c:pt idx="127">
                  <c:v>12.698412698412699</c:v>
                </c:pt>
                <c:pt idx="128">
                  <c:v>38.413361169102068</c:v>
                </c:pt>
                <c:pt idx="129">
                  <c:v>42.885771543086094</c:v>
                </c:pt>
                <c:pt idx="130">
                  <c:v>19.600000000000001</c:v>
                </c:pt>
                <c:pt idx="131">
                  <c:v>12.290502793296088</c:v>
                </c:pt>
                <c:pt idx="132">
                  <c:v>21.062992125984252</c:v>
                </c:pt>
                <c:pt idx="133">
                  <c:v>30.750000000000004</c:v>
                </c:pt>
                <c:pt idx="134">
                  <c:v>12.801484230055724</c:v>
                </c:pt>
                <c:pt idx="135">
                  <c:v>18.946395563770789</c:v>
                </c:pt>
                <c:pt idx="136">
                  <c:v>3.8461538461538463</c:v>
                </c:pt>
                <c:pt idx="137">
                  <c:v>12.698412698412699</c:v>
                </c:pt>
                <c:pt idx="138">
                  <c:v>38.413361169102068</c:v>
                </c:pt>
                <c:pt idx="139">
                  <c:v>42.885771543086094</c:v>
                </c:pt>
                <c:pt idx="140">
                  <c:v>19.600000000000001</c:v>
                </c:pt>
                <c:pt idx="141">
                  <c:v>12.290502793296088</c:v>
                </c:pt>
                <c:pt idx="142">
                  <c:v>21.062992125984252</c:v>
                </c:pt>
                <c:pt idx="143">
                  <c:v>30.750000000000004</c:v>
                </c:pt>
                <c:pt idx="144">
                  <c:v>12.801484230055724</c:v>
                </c:pt>
                <c:pt idx="145">
                  <c:v>18.946395563770789</c:v>
                </c:pt>
                <c:pt idx="146">
                  <c:v>3.8461538461538463</c:v>
                </c:pt>
                <c:pt idx="147">
                  <c:v>12.698412698412699</c:v>
                </c:pt>
                <c:pt idx="148">
                  <c:v>38.413361169102068</c:v>
                </c:pt>
                <c:pt idx="149">
                  <c:v>19.600000000000001</c:v>
                </c:pt>
                <c:pt idx="150">
                  <c:v>12.290502793296088</c:v>
                </c:pt>
                <c:pt idx="151">
                  <c:v>21.062992125984252</c:v>
                </c:pt>
                <c:pt idx="152">
                  <c:v>30.750000000000004</c:v>
                </c:pt>
                <c:pt idx="153">
                  <c:v>12.801484230055724</c:v>
                </c:pt>
                <c:pt idx="154">
                  <c:v>18.946395563770789</c:v>
                </c:pt>
                <c:pt idx="155">
                  <c:v>3.8461538461538463</c:v>
                </c:pt>
                <c:pt idx="156">
                  <c:v>12.698412698412699</c:v>
                </c:pt>
                <c:pt idx="157">
                  <c:v>38.413361169102068</c:v>
                </c:pt>
                <c:pt idx="158">
                  <c:v>19.600000000000001</c:v>
                </c:pt>
                <c:pt idx="159">
                  <c:v>12.290502793296088</c:v>
                </c:pt>
                <c:pt idx="160">
                  <c:v>21.062992125984252</c:v>
                </c:pt>
                <c:pt idx="161">
                  <c:v>30.750000000000004</c:v>
                </c:pt>
                <c:pt idx="162">
                  <c:v>12.801484230055724</c:v>
                </c:pt>
                <c:pt idx="163">
                  <c:v>18.946395563770789</c:v>
                </c:pt>
                <c:pt idx="164">
                  <c:v>3.8461538461538463</c:v>
                </c:pt>
                <c:pt idx="165">
                  <c:v>12.698412698412699</c:v>
                </c:pt>
                <c:pt idx="166">
                  <c:v>38.413361169102068</c:v>
                </c:pt>
                <c:pt idx="167">
                  <c:v>19.600000000000001</c:v>
                </c:pt>
                <c:pt idx="168">
                  <c:v>12.290502793296088</c:v>
                </c:pt>
                <c:pt idx="169">
                  <c:v>21.062992125984252</c:v>
                </c:pt>
                <c:pt idx="170">
                  <c:v>30.750000000000004</c:v>
                </c:pt>
                <c:pt idx="171">
                  <c:v>12.801484230055724</c:v>
                </c:pt>
                <c:pt idx="172">
                  <c:v>18.946395563770789</c:v>
                </c:pt>
                <c:pt idx="173">
                  <c:v>3.8461538461538463</c:v>
                </c:pt>
                <c:pt idx="174">
                  <c:v>12.698412698412699</c:v>
                </c:pt>
                <c:pt idx="175">
                  <c:v>38.413361169102068</c:v>
                </c:pt>
                <c:pt idx="176">
                  <c:v>42.885771543086094</c:v>
                </c:pt>
                <c:pt idx="177">
                  <c:v>19.600000000000001</c:v>
                </c:pt>
                <c:pt idx="178">
                  <c:v>12.290502793296088</c:v>
                </c:pt>
                <c:pt idx="179">
                  <c:v>21.062992125984252</c:v>
                </c:pt>
                <c:pt idx="180">
                  <c:v>30.750000000000004</c:v>
                </c:pt>
                <c:pt idx="181">
                  <c:v>12.801484230055724</c:v>
                </c:pt>
                <c:pt idx="182">
                  <c:v>18.946395563770789</c:v>
                </c:pt>
                <c:pt idx="183">
                  <c:v>3.8461538461538463</c:v>
                </c:pt>
                <c:pt idx="184">
                  <c:v>12.698412698412699</c:v>
                </c:pt>
                <c:pt idx="185">
                  <c:v>38.413361169102068</c:v>
                </c:pt>
                <c:pt idx="186">
                  <c:v>42.885771543086094</c:v>
                </c:pt>
                <c:pt idx="187">
                  <c:v>19.600000000000001</c:v>
                </c:pt>
                <c:pt idx="188">
                  <c:v>12.290502793296088</c:v>
                </c:pt>
                <c:pt idx="189">
                  <c:v>21.062992125984252</c:v>
                </c:pt>
                <c:pt idx="190">
                  <c:v>30.750000000000004</c:v>
                </c:pt>
                <c:pt idx="191">
                  <c:v>12.801484230055724</c:v>
                </c:pt>
                <c:pt idx="192">
                  <c:v>18.946395563770789</c:v>
                </c:pt>
                <c:pt idx="193">
                  <c:v>3.8461538461538463</c:v>
                </c:pt>
                <c:pt idx="194">
                  <c:v>12.698412698412699</c:v>
                </c:pt>
                <c:pt idx="195">
                  <c:v>38.413361169102068</c:v>
                </c:pt>
                <c:pt idx="196">
                  <c:v>19.600000000000001</c:v>
                </c:pt>
                <c:pt idx="197">
                  <c:v>12.290502793296088</c:v>
                </c:pt>
                <c:pt idx="198">
                  <c:v>21.062992125984252</c:v>
                </c:pt>
                <c:pt idx="199">
                  <c:v>30.750000000000004</c:v>
                </c:pt>
                <c:pt idx="200">
                  <c:v>12.801484230055724</c:v>
                </c:pt>
                <c:pt idx="201">
                  <c:v>18.946395563770789</c:v>
                </c:pt>
                <c:pt idx="202">
                  <c:v>3.8461538461538463</c:v>
                </c:pt>
                <c:pt idx="203">
                  <c:v>12.698412698412699</c:v>
                </c:pt>
                <c:pt idx="204">
                  <c:v>38.413361169102068</c:v>
                </c:pt>
                <c:pt idx="205">
                  <c:v>19.600000000000001</c:v>
                </c:pt>
                <c:pt idx="206">
                  <c:v>12.290502793296088</c:v>
                </c:pt>
                <c:pt idx="207">
                  <c:v>21.062992125984252</c:v>
                </c:pt>
                <c:pt idx="208">
                  <c:v>30.750000000000004</c:v>
                </c:pt>
                <c:pt idx="209">
                  <c:v>12.801484230055724</c:v>
                </c:pt>
                <c:pt idx="210">
                  <c:v>18.946395563770789</c:v>
                </c:pt>
                <c:pt idx="211">
                  <c:v>3.8461538461538463</c:v>
                </c:pt>
                <c:pt idx="212">
                  <c:v>12.698412698412699</c:v>
                </c:pt>
                <c:pt idx="213">
                  <c:v>38.413361169102068</c:v>
                </c:pt>
                <c:pt idx="214">
                  <c:v>42.885771543086094</c:v>
                </c:pt>
                <c:pt idx="215">
                  <c:v>19.600000000000001</c:v>
                </c:pt>
                <c:pt idx="216">
                  <c:v>12.290502793296088</c:v>
                </c:pt>
                <c:pt idx="217">
                  <c:v>21.062992125984252</c:v>
                </c:pt>
                <c:pt idx="218">
                  <c:v>30.750000000000004</c:v>
                </c:pt>
                <c:pt idx="219">
                  <c:v>12.801484230055724</c:v>
                </c:pt>
                <c:pt idx="220">
                  <c:v>18.946395563770789</c:v>
                </c:pt>
                <c:pt idx="221">
                  <c:v>3.8461538461538463</c:v>
                </c:pt>
                <c:pt idx="222">
                  <c:v>12.698412698412699</c:v>
                </c:pt>
                <c:pt idx="223">
                  <c:v>38.413361169102068</c:v>
                </c:pt>
                <c:pt idx="224">
                  <c:v>42.885771543086094</c:v>
                </c:pt>
                <c:pt idx="225">
                  <c:v>19.600000000000001</c:v>
                </c:pt>
                <c:pt idx="226">
                  <c:v>12.290502793296088</c:v>
                </c:pt>
                <c:pt idx="227">
                  <c:v>21.062992125984252</c:v>
                </c:pt>
                <c:pt idx="228">
                  <c:v>30.750000000000004</c:v>
                </c:pt>
                <c:pt idx="229">
                  <c:v>12.801484230055724</c:v>
                </c:pt>
                <c:pt idx="230">
                  <c:v>18.946395563770789</c:v>
                </c:pt>
                <c:pt idx="231">
                  <c:v>3.8461538461538463</c:v>
                </c:pt>
                <c:pt idx="232">
                  <c:v>12.698412698412699</c:v>
                </c:pt>
                <c:pt idx="233">
                  <c:v>38.413361169102068</c:v>
                </c:pt>
                <c:pt idx="234">
                  <c:v>42.885771543086094</c:v>
                </c:pt>
              </c:numCache>
            </c:numRef>
          </c:xVal>
          <c:yVal>
            <c:numRef>
              <c:f>'catchment and rip coridore data'!$AR$3:$AR$237</c:f>
              <c:numCache>
                <c:formatCode>General</c:formatCode>
                <c:ptCount val="235"/>
                <c:pt idx="0">
                  <c:v>0.5</c:v>
                </c:pt>
                <c:pt idx="1">
                  <c:v>0.60000000000000064</c:v>
                </c:pt>
                <c:pt idx="2">
                  <c:v>0.5</c:v>
                </c:pt>
                <c:pt idx="3">
                  <c:v>0.1</c:v>
                </c:pt>
                <c:pt idx="4">
                  <c:v>0.70000000000000062</c:v>
                </c:pt>
                <c:pt idx="5">
                  <c:v>0.8</c:v>
                </c:pt>
                <c:pt idx="6">
                  <c:v>1</c:v>
                </c:pt>
                <c:pt idx="7">
                  <c:v>1.4</c:v>
                </c:pt>
                <c:pt idx="8">
                  <c:v>1</c:v>
                </c:pt>
                <c:pt idx="9">
                  <c:v>0.60000000000000064</c:v>
                </c:pt>
                <c:pt idx="10">
                  <c:v>0.60000000000000064</c:v>
                </c:pt>
                <c:pt idx="11">
                  <c:v>0.70000000000000062</c:v>
                </c:pt>
                <c:pt idx="12">
                  <c:v>0.5</c:v>
                </c:pt>
                <c:pt idx="13">
                  <c:v>0.1</c:v>
                </c:pt>
                <c:pt idx="14">
                  <c:v>0.8</c:v>
                </c:pt>
                <c:pt idx="15">
                  <c:v>0.70000000000000062</c:v>
                </c:pt>
                <c:pt idx="16">
                  <c:v>1</c:v>
                </c:pt>
                <c:pt idx="17">
                  <c:v>1.3</c:v>
                </c:pt>
                <c:pt idx="18">
                  <c:v>1</c:v>
                </c:pt>
                <c:pt idx="19">
                  <c:v>0.8</c:v>
                </c:pt>
                <c:pt idx="20">
                  <c:v>0.9</c:v>
                </c:pt>
                <c:pt idx="21">
                  <c:v>1.2</c:v>
                </c:pt>
                <c:pt idx="22">
                  <c:v>1.5</c:v>
                </c:pt>
                <c:pt idx="23">
                  <c:v>0.70000000000000062</c:v>
                </c:pt>
                <c:pt idx="24">
                  <c:v>1.3</c:v>
                </c:pt>
                <c:pt idx="25">
                  <c:v>1.8</c:v>
                </c:pt>
                <c:pt idx="26">
                  <c:v>1.2</c:v>
                </c:pt>
                <c:pt idx="27">
                  <c:v>0.9</c:v>
                </c:pt>
                <c:pt idx="28">
                  <c:v>2</c:v>
                </c:pt>
                <c:pt idx="29">
                  <c:v>1.2</c:v>
                </c:pt>
                <c:pt idx="30">
                  <c:v>0.9</c:v>
                </c:pt>
                <c:pt idx="31">
                  <c:v>1.2</c:v>
                </c:pt>
                <c:pt idx="32">
                  <c:v>1.5</c:v>
                </c:pt>
                <c:pt idx="33">
                  <c:v>0.70000000000000062</c:v>
                </c:pt>
                <c:pt idx="34">
                  <c:v>1.3</c:v>
                </c:pt>
                <c:pt idx="35">
                  <c:v>1.8</c:v>
                </c:pt>
                <c:pt idx="36">
                  <c:v>1.2</c:v>
                </c:pt>
                <c:pt idx="37">
                  <c:v>0.9</c:v>
                </c:pt>
                <c:pt idx="38">
                  <c:v>2</c:v>
                </c:pt>
                <c:pt idx="39">
                  <c:v>1.2</c:v>
                </c:pt>
                <c:pt idx="40">
                  <c:v>1</c:v>
                </c:pt>
                <c:pt idx="41">
                  <c:v>1.2</c:v>
                </c:pt>
                <c:pt idx="42">
                  <c:v>1.4</c:v>
                </c:pt>
                <c:pt idx="43">
                  <c:v>0.5</c:v>
                </c:pt>
                <c:pt idx="44">
                  <c:v>0.8</c:v>
                </c:pt>
                <c:pt idx="45">
                  <c:v>1.3</c:v>
                </c:pt>
                <c:pt idx="46">
                  <c:v>0.9</c:v>
                </c:pt>
                <c:pt idx="47">
                  <c:v>1.6</c:v>
                </c:pt>
                <c:pt idx="48">
                  <c:v>1.7000000000000002</c:v>
                </c:pt>
                <c:pt idx="49">
                  <c:v>1.2</c:v>
                </c:pt>
                <c:pt idx="50">
                  <c:v>0.9</c:v>
                </c:pt>
                <c:pt idx="51">
                  <c:v>0.5</c:v>
                </c:pt>
                <c:pt idx="52">
                  <c:v>1.3</c:v>
                </c:pt>
                <c:pt idx="53">
                  <c:v>0.5</c:v>
                </c:pt>
                <c:pt idx="54">
                  <c:v>0.8</c:v>
                </c:pt>
                <c:pt idx="55">
                  <c:v>1</c:v>
                </c:pt>
                <c:pt idx="56">
                  <c:v>0.4</c:v>
                </c:pt>
                <c:pt idx="57">
                  <c:v>1.1000000000000001</c:v>
                </c:pt>
                <c:pt idx="58">
                  <c:v>2.2000000000000002</c:v>
                </c:pt>
                <c:pt idx="59">
                  <c:v>1.1000000000000001</c:v>
                </c:pt>
                <c:pt idx="60">
                  <c:v>1.3</c:v>
                </c:pt>
                <c:pt idx="61">
                  <c:v>1.3</c:v>
                </c:pt>
                <c:pt idx="62">
                  <c:v>1.3</c:v>
                </c:pt>
                <c:pt idx="63">
                  <c:v>0.60000000000000064</c:v>
                </c:pt>
                <c:pt idx="64">
                  <c:v>1</c:v>
                </c:pt>
                <c:pt idx="65">
                  <c:v>2.7</c:v>
                </c:pt>
                <c:pt idx="66">
                  <c:v>2</c:v>
                </c:pt>
                <c:pt idx="67">
                  <c:v>0.60000000000000064</c:v>
                </c:pt>
                <c:pt idx="68">
                  <c:v>1.5</c:v>
                </c:pt>
                <c:pt idx="69">
                  <c:v>1.2</c:v>
                </c:pt>
                <c:pt idx="70">
                  <c:v>1.1000000000000001</c:v>
                </c:pt>
                <c:pt idx="71">
                  <c:v>1.3</c:v>
                </c:pt>
                <c:pt idx="72">
                  <c:v>1.5</c:v>
                </c:pt>
                <c:pt idx="73">
                  <c:v>0.4</c:v>
                </c:pt>
                <c:pt idx="74">
                  <c:v>1</c:v>
                </c:pt>
                <c:pt idx="75">
                  <c:v>2.8</c:v>
                </c:pt>
                <c:pt idx="76">
                  <c:v>0.30000000000000032</c:v>
                </c:pt>
                <c:pt idx="77">
                  <c:v>0.70000000000000062</c:v>
                </c:pt>
                <c:pt idx="78">
                  <c:v>1.2</c:v>
                </c:pt>
                <c:pt idx="79">
                  <c:v>1</c:v>
                </c:pt>
                <c:pt idx="80">
                  <c:v>0.60000000000000064</c:v>
                </c:pt>
                <c:pt idx="81">
                  <c:v>0.5</c:v>
                </c:pt>
                <c:pt idx="82">
                  <c:v>0.8</c:v>
                </c:pt>
                <c:pt idx="83">
                  <c:v>0.5</c:v>
                </c:pt>
                <c:pt idx="84">
                  <c:v>0.9</c:v>
                </c:pt>
                <c:pt idx="85">
                  <c:v>1</c:v>
                </c:pt>
                <c:pt idx="86">
                  <c:v>0.5</c:v>
                </c:pt>
                <c:pt idx="87">
                  <c:v>0.60000000000000064</c:v>
                </c:pt>
                <c:pt idx="88">
                  <c:v>1.4</c:v>
                </c:pt>
                <c:pt idx="89">
                  <c:v>0.70000000000000062</c:v>
                </c:pt>
                <c:pt idx="90">
                  <c:v>0.9</c:v>
                </c:pt>
                <c:pt idx="91">
                  <c:v>0.70000000000000062</c:v>
                </c:pt>
                <c:pt idx="92">
                  <c:v>1</c:v>
                </c:pt>
                <c:pt idx="93">
                  <c:v>0.30000000000000032</c:v>
                </c:pt>
                <c:pt idx="94">
                  <c:v>0.70000000000000062</c:v>
                </c:pt>
                <c:pt idx="95">
                  <c:v>0.5</c:v>
                </c:pt>
                <c:pt idx="96">
                  <c:v>0.70000000000000062</c:v>
                </c:pt>
                <c:pt idx="97">
                  <c:v>0.8</c:v>
                </c:pt>
                <c:pt idx="98">
                  <c:v>1</c:v>
                </c:pt>
                <c:pt idx="99">
                  <c:v>0.9</c:v>
                </c:pt>
                <c:pt idx="100">
                  <c:v>1.3</c:v>
                </c:pt>
                <c:pt idx="101">
                  <c:v>0.9</c:v>
                </c:pt>
                <c:pt idx="102">
                  <c:v>1</c:v>
                </c:pt>
                <c:pt idx="103">
                  <c:v>0.30000000000000032</c:v>
                </c:pt>
                <c:pt idx="104">
                  <c:v>0.5</c:v>
                </c:pt>
                <c:pt idx="105">
                  <c:v>1.3</c:v>
                </c:pt>
                <c:pt idx="106">
                  <c:v>0.4</c:v>
                </c:pt>
                <c:pt idx="107">
                  <c:v>0.8</c:v>
                </c:pt>
                <c:pt idx="108">
                  <c:v>0.70000000000000062</c:v>
                </c:pt>
                <c:pt idx="109">
                  <c:v>0.4</c:v>
                </c:pt>
                <c:pt idx="110">
                  <c:v>0.60000000000000064</c:v>
                </c:pt>
                <c:pt idx="111">
                  <c:v>1.1000000000000001</c:v>
                </c:pt>
                <c:pt idx="112">
                  <c:v>2.5</c:v>
                </c:pt>
                <c:pt idx="113">
                  <c:v>0.2</c:v>
                </c:pt>
                <c:pt idx="114">
                  <c:v>0.60000000000000064</c:v>
                </c:pt>
                <c:pt idx="115">
                  <c:v>1</c:v>
                </c:pt>
                <c:pt idx="116">
                  <c:v>0.5</c:v>
                </c:pt>
                <c:pt idx="117">
                  <c:v>0.8</c:v>
                </c:pt>
                <c:pt idx="118">
                  <c:v>0.9</c:v>
                </c:pt>
                <c:pt idx="119">
                  <c:v>0.4</c:v>
                </c:pt>
                <c:pt idx="120">
                  <c:v>0.60000000000000064</c:v>
                </c:pt>
                <c:pt idx="121">
                  <c:v>0.8</c:v>
                </c:pt>
                <c:pt idx="122">
                  <c:v>0.60000000000000064</c:v>
                </c:pt>
                <c:pt idx="123">
                  <c:v>0.2</c:v>
                </c:pt>
                <c:pt idx="124">
                  <c:v>0.60000000000000064</c:v>
                </c:pt>
                <c:pt idx="125">
                  <c:v>0.4</c:v>
                </c:pt>
                <c:pt idx="126">
                  <c:v>0.8</c:v>
                </c:pt>
                <c:pt idx="127">
                  <c:v>0.30000000000000032</c:v>
                </c:pt>
                <c:pt idx="128">
                  <c:v>0.5</c:v>
                </c:pt>
                <c:pt idx="129">
                  <c:v>0.4</c:v>
                </c:pt>
                <c:pt idx="130">
                  <c:v>0.5</c:v>
                </c:pt>
                <c:pt idx="131">
                  <c:v>0.8</c:v>
                </c:pt>
                <c:pt idx="132">
                  <c:v>0.70000000000000062</c:v>
                </c:pt>
                <c:pt idx="133">
                  <c:v>0.1</c:v>
                </c:pt>
                <c:pt idx="134">
                  <c:v>0.5</c:v>
                </c:pt>
                <c:pt idx="135">
                  <c:v>0.30000000000000032</c:v>
                </c:pt>
                <c:pt idx="136">
                  <c:v>0.1</c:v>
                </c:pt>
                <c:pt idx="137">
                  <c:v>0.30000000000000032</c:v>
                </c:pt>
                <c:pt idx="138">
                  <c:v>0.60000000000000064</c:v>
                </c:pt>
                <c:pt idx="139">
                  <c:v>0.4</c:v>
                </c:pt>
                <c:pt idx="140">
                  <c:v>0.9</c:v>
                </c:pt>
                <c:pt idx="141">
                  <c:v>0.9</c:v>
                </c:pt>
                <c:pt idx="142">
                  <c:v>1</c:v>
                </c:pt>
                <c:pt idx="143">
                  <c:v>1</c:v>
                </c:pt>
                <c:pt idx="144">
                  <c:v>1.3</c:v>
                </c:pt>
                <c:pt idx="145">
                  <c:v>1.4</c:v>
                </c:pt>
                <c:pt idx="146">
                  <c:v>1</c:v>
                </c:pt>
                <c:pt idx="147">
                  <c:v>0.9</c:v>
                </c:pt>
                <c:pt idx="148">
                  <c:v>0.30000000000000032</c:v>
                </c:pt>
                <c:pt idx="149">
                  <c:v>1.6</c:v>
                </c:pt>
                <c:pt idx="150">
                  <c:v>2</c:v>
                </c:pt>
                <c:pt idx="151">
                  <c:v>1</c:v>
                </c:pt>
                <c:pt idx="152">
                  <c:v>0.8</c:v>
                </c:pt>
                <c:pt idx="153">
                  <c:v>1.8</c:v>
                </c:pt>
                <c:pt idx="154">
                  <c:v>1</c:v>
                </c:pt>
                <c:pt idx="155">
                  <c:v>1.2</c:v>
                </c:pt>
                <c:pt idx="156">
                  <c:v>1.1000000000000001</c:v>
                </c:pt>
                <c:pt idx="157">
                  <c:v>0.60000000000000064</c:v>
                </c:pt>
                <c:pt idx="158">
                  <c:v>1.1000000000000001</c:v>
                </c:pt>
                <c:pt idx="159">
                  <c:v>0.60000000000000064</c:v>
                </c:pt>
                <c:pt idx="160">
                  <c:v>0.70000000000000062</c:v>
                </c:pt>
                <c:pt idx="161">
                  <c:v>0.9</c:v>
                </c:pt>
                <c:pt idx="162">
                  <c:v>1.2</c:v>
                </c:pt>
                <c:pt idx="163">
                  <c:v>1</c:v>
                </c:pt>
                <c:pt idx="164">
                  <c:v>0.8</c:v>
                </c:pt>
                <c:pt idx="165">
                  <c:v>1.6</c:v>
                </c:pt>
                <c:pt idx="166">
                  <c:v>0.60000000000000064</c:v>
                </c:pt>
                <c:pt idx="167">
                  <c:v>0.9</c:v>
                </c:pt>
                <c:pt idx="168">
                  <c:v>0.70000000000000062</c:v>
                </c:pt>
                <c:pt idx="169">
                  <c:v>0.70000000000000062</c:v>
                </c:pt>
                <c:pt idx="170">
                  <c:v>0.5</c:v>
                </c:pt>
                <c:pt idx="171">
                  <c:v>0.9</c:v>
                </c:pt>
                <c:pt idx="172">
                  <c:v>1</c:v>
                </c:pt>
                <c:pt idx="173">
                  <c:v>0.8</c:v>
                </c:pt>
                <c:pt idx="174">
                  <c:v>0.5</c:v>
                </c:pt>
                <c:pt idx="175">
                  <c:v>0.30000000000000032</c:v>
                </c:pt>
                <c:pt idx="176">
                  <c:v>0.5</c:v>
                </c:pt>
                <c:pt idx="177">
                  <c:v>0.30000000000000032</c:v>
                </c:pt>
                <c:pt idx="178">
                  <c:v>1</c:v>
                </c:pt>
                <c:pt idx="179">
                  <c:v>0.60000000000000064</c:v>
                </c:pt>
                <c:pt idx="180">
                  <c:v>0.70000000000000062</c:v>
                </c:pt>
                <c:pt idx="181">
                  <c:v>1.3</c:v>
                </c:pt>
                <c:pt idx="182">
                  <c:v>0.8</c:v>
                </c:pt>
                <c:pt idx="183">
                  <c:v>0.60000000000000064</c:v>
                </c:pt>
                <c:pt idx="184">
                  <c:v>0.8</c:v>
                </c:pt>
                <c:pt idx="185">
                  <c:v>0.1</c:v>
                </c:pt>
                <c:pt idx="186">
                  <c:v>0.30000000000000032</c:v>
                </c:pt>
                <c:pt idx="187">
                  <c:v>1.1000000000000001</c:v>
                </c:pt>
                <c:pt idx="188">
                  <c:v>2.6</c:v>
                </c:pt>
                <c:pt idx="189">
                  <c:v>0.60000000000000064</c:v>
                </c:pt>
                <c:pt idx="190">
                  <c:v>0.60000000000000064</c:v>
                </c:pt>
                <c:pt idx="191">
                  <c:v>1.2</c:v>
                </c:pt>
                <c:pt idx="192">
                  <c:v>1</c:v>
                </c:pt>
                <c:pt idx="193">
                  <c:v>0.70000000000000062</c:v>
                </c:pt>
                <c:pt idx="194">
                  <c:v>0.70000000000000062</c:v>
                </c:pt>
                <c:pt idx="195">
                  <c:v>0.4</c:v>
                </c:pt>
                <c:pt idx="196">
                  <c:v>0.2</c:v>
                </c:pt>
                <c:pt idx="197">
                  <c:v>0.5</c:v>
                </c:pt>
                <c:pt idx="198">
                  <c:v>0.60000000000000064</c:v>
                </c:pt>
                <c:pt idx="199">
                  <c:v>0.4</c:v>
                </c:pt>
                <c:pt idx="200">
                  <c:v>1</c:v>
                </c:pt>
                <c:pt idx="201">
                  <c:v>0.70000000000000062</c:v>
                </c:pt>
                <c:pt idx="202">
                  <c:v>0.5</c:v>
                </c:pt>
                <c:pt idx="203">
                  <c:v>0.4</c:v>
                </c:pt>
                <c:pt idx="204">
                  <c:v>0.4</c:v>
                </c:pt>
                <c:pt idx="205">
                  <c:v>0.4</c:v>
                </c:pt>
                <c:pt idx="206">
                  <c:v>0.9</c:v>
                </c:pt>
                <c:pt idx="207">
                  <c:v>1.9</c:v>
                </c:pt>
                <c:pt idx="208">
                  <c:v>0.4</c:v>
                </c:pt>
                <c:pt idx="209">
                  <c:v>0.70000000000000062</c:v>
                </c:pt>
                <c:pt idx="210">
                  <c:v>0.60000000000000064</c:v>
                </c:pt>
                <c:pt idx="211">
                  <c:v>0.60000000000000064</c:v>
                </c:pt>
                <c:pt idx="212">
                  <c:v>0.70000000000000062</c:v>
                </c:pt>
                <c:pt idx="213">
                  <c:v>0.30000000000000032</c:v>
                </c:pt>
                <c:pt idx="214">
                  <c:v>0.2</c:v>
                </c:pt>
                <c:pt idx="215">
                  <c:v>0.60000000000000064</c:v>
                </c:pt>
                <c:pt idx="216">
                  <c:v>0.70000000000000062</c:v>
                </c:pt>
                <c:pt idx="217">
                  <c:v>2.5</c:v>
                </c:pt>
                <c:pt idx="218">
                  <c:v>0.4</c:v>
                </c:pt>
                <c:pt idx="219">
                  <c:v>0.5</c:v>
                </c:pt>
                <c:pt idx="220">
                  <c:v>0.2</c:v>
                </c:pt>
                <c:pt idx="221">
                  <c:v>1.9</c:v>
                </c:pt>
                <c:pt idx="222">
                  <c:v>0.30000000000000032</c:v>
                </c:pt>
                <c:pt idx="224">
                  <c:v>1</c:v>
                </c:pt>
                <c:pt idx="225">
                  <c:v>0.60000000000000064</c:v>
                </c:pt>
                <c:pt idx="226">
                  <c:v>0.30000000000000032</c:v>
                </c:pt>
                <c:pt idx="227">
                  <c:v>0.2</c:v>
                </c:pt>
                <c:pt idx="228">
                  <c:v>0.8</c:v>
                </c:pt>
                <c:pt idx="229">
                  <c:v>2.9</c:v>
                </c:pt>
                <c:pt idx="230">
                  <c:v>0.8</c:v>
                </c:pt>
                <c:pt idx="231">
                  <c:v>0.60000000000000064</c:v>
                </c:pt>
                <c:pt idx="232">
                  <c:v>0.4</c:v>
                </c:pt>
                <c:pt idx="233">
                  <c:v>0.5</c:v>
                </c:pt>
                <c:pt idx="234">
                  <c:v>1</c:v>
                </c:pt>
              </c:numCache>
            </c:numRef>
          </c:yVal>
        </c:ser>
        <c:axId val="53939200"/>
        <c:axId val="54491392"/>
      </c:scatterChart>
      <c:valAx>
        <c:axId val="5393920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%forest cover</a:t>
                </a:r>
              </a:p>
            </c:rich>
          </c:tx>
          <c:layout/>
        </c:title>
        <c:numFmt formatCode="General" sourceLinked="1"/>
        <c:tickLblPos val="nextTo"/>
        <c:crossAx val="54491392"/>
        <c:crosses val="autoZero"/>
        <c:crossBetween val="midCat"/>
      </c:valAx>
      <c:valAx>
        <c:axId val="54491392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NO3--N  (mg/L)</a:t>
                </a:r>
              </a:p>
            </c:rich>
          </c:tx>
          <c:layout/>
        </c:title>
        <c:numFmt formatCode="General" sourceLinked="1"/>
        <c:tickLblPos val="nextTo"/>
        <c:crossAx val="53939200"/>
        <c:crosses val="autoZero"/>
        <c:crossBetween val="midCat"/>
      </c:valAx>
    </c:plotArea>
    <c:plotVisOnly val="1"/>
  </c:chart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scatterChart>
        <c:scatterStyle val="lineMarker"/>
        <c:ser>
          <c:idx val="2"/>
          <c:order val="0"/>
          <c:tx>
            <c:v>site</c:v>
          </c:tx>
          <c:spPr>
            <a:ln w="28575">
              <a:noFill/>
            </a:ln>
          </c:spPr>
          <c:marker>
            <c:symbol val="circle"/>
            <c:size val="5"/>
            <c:spPr>
              <a:solidFill>
                <a:srgbClr val="FFC000"/>
              </a:solidFill>
              <a:ln>
                <a:solidFill>
                  <a:schemeClr val="tx1"/>
                </a:solidFill>
              </a:ln>
            </c:spPr>
          </c:marker>
          <c:trendline>
            <c:spPr>
              <a:ln>
                <a:solidFill>
                  <a:schemeClr val="accent3">
                    <a:lumMod val="50000"/>
                  </a:schemeClr>
                </a:solidFill>
              </a:ln>
            </c:spPr>
            <c:trendlineType val="poly"/>
            <c:order val="2"/>
          </c:trendline>
          <c:trendline>
            <c:spPr>
              <a:ln>
                <a:solidFill>
                  <a:srgbClr val="C00000"/>
                </a:solidFill>
              </a:ln>
            </c:spPr>
            <c:trendlineType val="poly"/>
            <c:order val="2"/>
            <c:dispRSqr val="1"/>
            <c:trendlineLbl>
              <c:layout>
                <c:manualLayout>
                  <c:x val="-0.19569490305647291"/>
                  <c:y val="3.799179790026249E-2"/>
                </c:manualLayout>
              </c:layout>
              <c:tx>
                <c:rich>
                  <a:bodyPr/>
                  <a:lstStyle/>
                  <a:p>
                    <a:pPr>
                      <a:defRPr>
                        <a:solidFill>
                          <a:schemeClr val="accent1"/>
                        </a:solidFill>
                      </a:defRPr>
                    </a:pPr>
                    <a:r>
                      <a:rPr lang="en-US" b="1" dirty="0">
                        <a:solidFill>
                          <a:schemeClr val="tx1"/>
                        </a:solidFill>
                      </a:rPr>
                      <a:t>R² = 0.555</a:t>
                    </a:r>
                  </a:p>
                </c:rich>
              </c:tx>
              <c:numFmt formatCode="General" sourceLinked="0"/>
            </c:trendlineLbl>
          </c:trendline>
          <c:trendline>
            <c:trendlineType val="log"/>
          </c:trendline>
          <c:trendline>
            <c:spPr>
              <a:ln>
                <a:solidFill>
                  <a:srgbClr val="00B050"/>
                </a:solidFill>
              </a:ln>
            </c:spPr>
            <c:trendlineType val="poly"/>
            <c:order val="2"/>
          </c:trendline>
          <c:xVal>
            <c:numRef>
              <c:f>'refined selected'!$G$2:$G$81</c:f>
              <c:numCache>
                <c:formatCode>General</c:formatCode>
                <c:ptCount val="80"/>
                <c:pt idx="0">
                  <c:v>10</c:v>
                </c:pt>
                <c:pt idx="1">
                  <c:v>0</c:v>
                </c:pt>
                <c:pt idx="2">
                  <c:v>0</c:v>
                </c:pt>
                <c:pt idx="3">
                  <c:v>60</c:v>
                </c:pt>
                <c:pt idx="4">
                  <c:v>30</c:v>
                </c:pt>
                <c:pt idx="5">
                  <c:v>4.7619047619047628</c:v>
                </c:pt>
                <c:pt idx="6">
                  <c:v>0</c:v>
                </c:pt>
                <c:pt idx="7">
                  <c:v>10</c:v>
                </c:pt>
                <c:pt idx="8">
                  <c:v>2.9999999999999987</c:v>
                </c:pt>
                <c:pt idx="9">
                  <c:v>30</c:v>
                </c:pt>
                <c:pt idx="10">
                  <c:v>10</c:v>
                </c:pt>
                <c:pt idx="11">
                  <c:v>0</c:v>
                </c:pt>
                <c:pt idx="12">
                  <c:v>0</c:v>
                </c:pt>
                <c:pt idx="13">
                  <c:v>60</c:v>
                </c:pt>
                <c:pt idx="14">
                  <c:v>30</c:v>
                </c:pt>
                <c:pt idx="15">
                  <c:v>4.7619047619047628</c:v>
                </c:pt>
                <c:pt idx="16">
                  <c:v>0</c:v>
                </c:pt>
                <c:pt idx="17">
                  <c:v>10</c:v>
                </c:pt>
                <c:pt idx="18">
                  <c:v>2.9999999999999987</c:v>
                </c:pt>
                <c:pt idx="19">
                  <c:v>30</c:v>
                </c:pt>
                <c:pt idx="20">
                  <c:v>10</c:v>
                </c:pt>
                <c:pt idx="21">
                  <c:v>0</c:v>
                </c:pt>
                <c:pt idx="22">
                  <c:v>0</c:v>
                </c:pt>
                <c:pt idx="23">
                  <c:v>60</c:v>
                </c:pt>
                <c:pt idx="24">
                  <c:v>30</c:v>
                </c:pt>
                <c:pt idx="25">
                  <c:v>4.7619047619047628</c:v>
                </c:pt>
                <c:pt idx="26">
                  <c:v>0</c:v>
                </c:pt>
                <c:pt idx="27">
                  <c:v>10</c:v>
                </c:pt>
                <c:pt idx="28">
                  <c:v>2.9999999999999987</c:v>
                </c:pt>
                <c:pt idx="29">
                  <c:v>30</c:v>
                </c:pt>
                <c:pt idx="30">
                  <c:v>10</c:v>
                </c:pt>
                <c:pt idx="31">
                  <c:v>0</c:v>
                </c:pt>
                <c:pt idx="32">
                  <c:v>0</c:v>
                </c:pt>
                <c:pt idx="33">
                  <c:v>60</c:v>
                </c:pt>
                <c:pt idx="34">
                  <c:v>30</c:v>
                </c:pt>
                <c:pt idx="35">
                  <c:v>4.7619047619047628</c:v>
                </c:pt>
                <c:pt idx="36">
                  <c:v>0</c:v>
                </c:pt>
                <c:pt idx="37">
                  <c:v>10</c:v>
                </c:pt>
                <c:pt idx="38">
                  <c:v>2.9999999999999987</c:v>
                </c:pt>
                <c:pt idx="39">
                  <c:v>30</c:v>
                </c:pt>
                <c:pt idx="40">
                  <c:v>30</c:v>
                </c:pt>
                <c:pt idx="41">
                  <c:v>5</c:v>
                </c:pt>
                <c:pt idx="42">
                  <c:v>24.19354838709679</c:v>
                </c:pt>
                <c:pt idx="43">
                  <c:v>70</c:v>
                </c:pt>
                <c:pt idx="44">
                  <c:v>19.999999999999989</c:v>
                </c:pt>
                <c:pt idx="45">
                  <c:v>10</c:v>
                </c:pt>
                <c:pt idx="46">
                  <c:v>10</c:v>
                </c:pt>
                <c:pt idx="47">
                  <c:v>30</c:v>
                </c:pt>
                <c:pt idx="48">
                  <c:v>55</c:v>
                </c:pt>
                <c:pt idx="49">
                  <c:v>60</c:v>
                </c:pt>
                <c:pt idx="50">
                  <c:v>30</c:v>
                </c:pt>
                <c:pt idx="51">
                  <c:v>5</c:v>
                </c:pt>
                <c:pt idx="52">
                  <c:v>24.19354838709679</c:v>
                </c:pt>
                <c:pt idx="53">
                  <c:v>70</c:v>
                </c:pt>
                <c:pt idx="54">
                  <c:v>19.999999999999989</c:v>
                </c:pt>
                <c:pt idx="55">
                  <c:v>10</c:v>
                </c:pt>
                <c:pt idx="56">
                  <c:v>10</c:v>
                </c:pt>
                <c:pt idx="57">
                  <c:v>30</c:v>
                </c:pt>
                <c:pt idx="58">
                  <c:v>55</c:v>
                </c:pt>
                <c:pt idx="59">
                  <c:v>60</c:v>
                </c:pt>
                <c:pt idx="60">
                  <c:v>30</c:v>
                </c:pt>
                <c:pt idx="61">
                  <c:v>5</c:v>
                </c:pt>
                <c:pt idx="62">
                  <c:v>24.19354838709679</c:v>
                </c:pt>
                <c:pt idx="63">
                  <c:v>70</c:v>
                </c:pt>
                <c:pt idx="64">
                  <c:v>19.999999999999989</c:v>
                </c:pt>
                <c:pt idx="65">
                  <c:v>10</c:v>
                </c:pt>
                <c:pt idx="66">
                  <c:v>10</c:v>
                </c:pt>
                <c:pt idx="67">
                  <c:v>30</c:v>
                </c:pt>
                <c:pt idx="68">
                  <c:v>55</c:v>
                </c:pt>
                <c:pt idx="69">
                  <c:v>60</c:v>
                </c:pt>
                <c:pt idx="70">
                  <c:v>30</c:v>
                </c:pt>
                <c:pt idx="71">
                  <c:v>5</c:v>
                </c:pt>
                <c:pt idx="72">
                  <c:v>24.19354838709679</c:v>
                </c:pt>
                <c:pt idx="73">
                  <c:v>70</c:v>
                </c:pt>
                <c:pt idx="74">
                  <c:v>19.999999999999989</c:v>
                </c:pt>
                <c:pt idx="75">
                  <c:v>10</c:v>
                </c:pt>
                <c:pt idx="76">
                  <c:v>10</c:v>
                </c:pt>
                <c:pt idx="77">
                  <c:v>30</c:v>
                </c:pt>
                <c:pt idx="78">
                  <c:v>55</c:v>
                </c:pt>
                <c:pt idx="79">
                  <c:v>60</c:v>
                </c:pt>
              </c:numCache>
            </c:numRef>
          </c:xVal>
          <c:yVal>
            <c:numRef>
              <c:f>'refined selected'!$H$2:$H$81</c:f>
              <c:numCache>
                <c:formatCode>General</c:formatCode>
                <c:ptCount val="80"/>
                <c:pt idx="0">
                  <c:v>11</c:v>
                </c:pt>
                <c:pt idx="1">
                  <c:v>10</c:v>
                </c:pt>
                <c:pt idx="2">
                  <c:v>7</c:v>
                </c:pt>
                <c:pt idx="3">
                  <c:v>20</c:v>
                </c:pt>
                <c:pt idx="4">
                  <c:v>11</c:v>
                </c:pt>
                <c:pt idx="5">
                  <c:v>8</c:v>
                </c:pt>
                <c:pt idx="6">
                  <c:v>5</c:v>
                </c:pt>
                <c:pt idx="7">
                  <c:v>5</c:v>
                </c:pt>
                <c:pt idx="8">
                  <c:v>7</c:v>
                </c:pt>
                <c:pt idx="9">
                  <c:v>10</c:v>
                </c:pt>
                <c:pt idx="10">
                  <c:v>10</c:v>
                </c:pt>
                <c:pt idx="11">
                  <c:v>9</c:v>
                </c:pt>
                <c:pt idx="12">
                  <c:v>8</c:v>
                </c:pt>
                <c:pt idx="13">
                  <c:v>17</c:v>
                </c:pt>
                <c:pt idx="14">
                  <c:v>10</c:v>
                </c:pt>
                <c:pt idx="15">
                  <c:v>10</c:v>
                </c:pt>
                <c:pt idx="16">
                  <c:v>9</c:v>
                </c:pt>
                <c:pt idx="17">
                  <c:v>5</c:v>
                </c:pt>
                <c:pt idx="18">
                  <c:v>1</c:v>
                </c:pt>
                <c:pt idx="19">
                  <c:v>8</c:v>
                </c:pt>
                <c:pt idx="20">
                  <c:v>5</c:v>
                </c:pt>
                <c:pt idx="21">
                  <c:v>9</c:v>
                </c:pt>
                <c:pt idx="22">
                  <c:v>7</c:v>
                </c:pt>
                <c:pt idx="23">
                  <c:v>17</c:v>
                </c:pt>
                <c:pt idx="24">
                  <c:v>6</c:v>
                </c:pt>
                <c:pt idx="25">
                  <c:v>6</c:v>
                </c:pt>
                <c:pt idx="26">
                  <c:v>10</c:v>
                </c:pt>
                <c:pt idx="27">
                  <c:v>7</c:v>
                </c:pt>
                <c:pt idx="28">
                  <c:v>8</c:v>
                </c:pt>
                <c:pt idx="29">
                  <c:v>11</c:v>
                </c:pt>
                <c:pt idx="30">
                  <c:v>5</c:v>
                </c:pt>
                <c:pt idx="31">
                  <c:v>5</c:v>
                </c:pt>
                <c:pt idx="32">
                  <c:v>4</c:v>
                </c:pt>
                <c:pt idx="33">
                  <c:v>20</c:v>
                </c:pt>
                <c:pt idx="34">
                  <c:v>7</c:v>
                </c:pt>
                <c:pt idx="35">
                  <c:v>8</c:v>
                </c:pt>
                <c:pt idx="36">
                  <c:v>7</c:v>
                </c:pt>
                <c:pt idx="37">
                  <c:v>8</c:v>
                </c:pt>
                <c:pt idx="38">
                  <c:v>7</c:v>
                </c:pt>
                <c:pt idx="39">
                  <c:v>11</c:v>
                </c:pt>
                <c:pt idx="40">
                  <c:v>17</c:v>
                </c:pt>
                <c:pt idx="41">
                  <c:v>11</c:v>
                </c:pt>
                <c:pt idx="42">
                  <c:v>12</c:v>
                </c:pt>
                <c:pt idx="43">
                  <c:v>17</c:v>
                </c:pt>
                <c:pt idx="44">
                  <c:v>7</c:v>
                </c:pt>
                <c:pt idx="45">
                  <c:v>10</c:v>
                </c:pt>
                <c:pt idx="46">
                  <c:v>11</c:v>
                </c:pt>
                <c:pt idx="47">
                  <c:v>15</c:v>
                </c:pt>
                <c:pt idx="48">
                  <c:v>19</c:v>
                </c:pt>
                <c:pt idx="49">
                  <c:v>27</c:v>
                </c:pt>
                <c:pt idx="50">
                  <c:v>6</c:v>
                </c:pt>
                <c:pt idx="51">
                  <c:v>3</c:v>
                </c:pt>
                <c:pt idx="52">
                  <c:v>10</c:v>
                </c:pt>
                <c:pt idx="53">
                  <c:v>21</c:v>
                </c:pt>
                <c:pt idx="54">
                  <c:v>8</c:v>
                </c:pt>
                <c:pt idx="55">
                  <c:v>5</c:v>
                </c:pt>
                <c:pt idx="56">
                  <c:v>9</c:v>
                </c:pt>
                <c:pt idx="57">
                  <c:v>7</c:v>
                </c:pt>
                <c:pt idx="58">
                  <c:v>7</c:v>
                </c:pt>
                <c:pt idx="59">
                  <c:v>17</c:v>
                </c:pt>
                <c:pt idx="60">
                  <c:v>9</c:v>
                </c:pt>
                <c:pt idx="61">
                  <c:v>4</c:v>
                </c:pt>
                <c:pt idx="62">
                  <c:v>14</c:v>
                </c:pt>
                <c:pt idx="63">
                  <c:v>12</c:v>
                </c:pt>
                <c:pt idx="64">
                  <c:v>8</c:v>
                </c:pt>
                <c:pt idx="65">
                  <c:v>3</c:v>
                </c:pt>
                <c:pt idx="66">
                  <c:v>11</c:v>
                </c:pt>
                <c:pt idx="67">
                  <c:v>10</c:v>
                </c:pt>
                <c:pt idx="68">
                  <c:v>11</c:v>
                </c:pt>
                <c:pt idx="69">
                  <c:v>21</c:v>
                </c:pt>
                <c:pt idx="70">
                  <c:v>9</c:v>
                </c:pt>
                <c:pt idx="71">
                  <c:v>6</c:v>
                </c:pt>
                <c:pt idx="72">
                  <c:v>14</c:v>
                </c:pt>
                <c:pt idx="73">
                  <c:v>15</c:v>
                </c:pt>
                <c:pt idx="74">
                  <c:v>11</c:v>
                </c:pt>
                <c:pt idx="75">
                  <c:v>8</c:v>
                </c:pt>
                <c:pt idx="76">
                  <c:v>15</c:v>
                </c:pt>
                <c:pt idx="77">
                  <c:v>11</c:v>
                </c:pt>
                <c:pt idx="78">
                  <c:v>12</c:v>
                </c:pt>
                <c:pt idx="79">
                  <c:v>20</c:v>
                </c:pt>
              </c:numCache>
            </c:numRef>
          </c:yVal>
        </c:ser>
        <c:axId val="52652288"/>
        <c:axId val="52683136"/>
      </c:scatterChart>
      <c:valAx>
        <c:axId val="5265228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100"/>
                </a:pPr>
                <a:r>
                  <a:rPr lang="en-US" sz="1100"/>
                  <a:t>% forest cover</a:t>
                </a:r>
              </a:p>
            </c:rich>
          </c:tx>
          <c:layout/>
        </c:title>
        <c:numFmt formatCode="General" sourceLinked="1"/>
        <c:tickLblPos val="nextTo"/>
        <c:spPr>
          <a:ln w="25400">
            <a:solidFill>
              <a:srgbClr val="00B050"/>
            </a:solidFill>
          </a:ln>
        </c:spPr>
        <c:crossAx val="52683136"/>
        <c:crosses val="autoZero"/>
        <c:crossBetween val="midCat"/>
      </c:valAx>
      <c:valAx>
        <c:axId val="52683136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Family Richness</a:t>
                </a:r>
              </a:p>
            </c:rich>
          </c:tx>
          <c:layout/>
        </c:title>
        <c:numFmt formatCode="General" sourceLinked="1"/>
        <c:tickLblPos val="nextTo"/>
        <c:spPr>
          <a:ln w="25400"/>
        </c:spPr>
        <c:crossAx val="52652288"/>
        <c:crosses val="autoZero"/>
        <c:crossBetween val="midCat"/>
      </c:valAx>
    </c:plotArea>
    <c:plotVisOnly val="1"/>
  </c:chart>
  <c:spPr>
    <a:ln>
      <a:noFill/>
    </a:ln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scatterChart>
        <c:scatterStyle val="lineMarker"/>
        <c:ser>
          <c:idx val="0"/>
          <c:order val="0"/>
          <c:tx>
            <c:v>Catchment</c:v>
          </c:tx>
          <c:spPr>
            <a:ln w="28575">
              <a:noFill/>
            </a:ln>
          </c:spPr>
          <c:marker>
            <c:symbol val="circle"/>
            <c:size val="4"/>
          </c:marker>
          <c:trendline>
            <c:spPr>
              <a:ln>
                <a:solidFill>
                  <a:schemeClr val="accent1"/>
                </a:solidFill>
              </a:ln>
            </c:spPr>
            <c:trendlineType val="poly"/>
            <c:order val="2"/>
          </c:trendline>
          <c:xVal>
            <c:numRef>
              <c:f>'catchment and rip coridore data'!$A$3:$A$237</c:f>
              <c:numCache>
                <c:formatCode>General</c:formatCode>
                <c:ptCount val="235"/>
                <c:pt idx="0">
                  <c:v>22.22</c:v>
                </c:pt>
                <c:pt idx="1">
                  <c:v>10.48</c:v>
                </c:pt>
                <c:pt idx="2">
                  <c:v>34.42</c:v>
                </c:pt>
                <c:pt idx="3">
                  <c:v>75.099999999999994</c:v>
                </c:pt>
                <c:pt idx="4">
                  <c:v>7.88</c:v>
                </c:pt>
                <c:pt idx="5">
                  <c:v>7.84</c:v>
                </c:pt>
                <c:pt idx="6">
                  <c:v>44.923763480847896</c:v>
                </c:pt>
                <c:pt idx="7">
                  <c:v>66.146958937943808</c:v>
                </c:pt>
                <c:pt idx="8">
                  <c:v>45.485951174573962</c:v>
                </c:pt>
                <c:pt idx="9">
                  <c:v>28.810020876826719</c:v>
                </c:pt>
                <c:pt idx="10">
                  <c:v>22.22</c:v>
                </c:pt>
                <c:pt idx="11">
                  <c:v>10.48</c:v>
                </c:pt>
                <c:pt idx="12">
                  <c:v>34.42</c:v>
                </c:pt>
                <c:pt idx="13">
                  <c:v>75.099999999999994</c:v>
                </c:pt>
                <c:pt idx="14">
                  <c:v>7.88</c:v>
                </c:pt>
                <c:pt idx="15">
                  <c:v>7.84</c:v>
                </c:pt>
                <c:pt idx="16">
                  <c:v>44.923763480847896</c:v>
                </c:pt>
                <c:pt idx="17">
                  <c:v>66.146958937943808</c:v>
                </c:pt>
                <c:pt idx="18">
                  <c:v>45.485951174573962</c:v>
                </c:pt>
                <c:pt idx="19">
                  <c:v>28.810020876826719</c:v>
                </c:pt>
                <c:pt idx="20">
                  <c:v>22.22</c:v>
                </c:pt>
                <c:pt idx="21">
                  <c:v>10.48</c:v>
                </c:pt>
                <c:pt idx="22">
                  <c:v>34.42</c:v>
                </c:pt>
                <c:pt idx="23">
                  <c:v>75.099999999999994</c:v>
                </c:pt>
                <c:pt idx="24">
                  <c:v>7.88</c:v>
                </c:pt>
                <c:pt idx="25">
                  <c:v>7.84</c:v>
                </c:pt>
                <c:pt idx="26">
                  <c:v>44.923763480847896</c:v>
                </c:pt>
                <c:pt idx="27">
                  <c:v>66.146958937943808</c:v>
                </c:pt>
                <c:pt idx="28">
                  <c:v>45.485951174573962</c:v>
                </c:pt>
                <c:pt idx="29">
                  <c:v>28.810020876826719</c:v>
                </c:pt>
                <c:pt idx="30">
                  <c:v>22.22</c:v>
                </c:pt>
                <c:pt idx="31">
                  <c:v>10.48</c:v>
                </c:pt>
                <c:pt idx="32">
                  <c:v>34.42</c:v>
                </c:pt>
                <c:pt idx="33">
                  <c:v>75.099999999999994</c:v>
                </c:pt>
                <c:pt idx="34">
                  <c:v>7.88</c:v>
                </c:pt>
                <c:pt idx="35">
                  <c:v>7.84</c:v>
                </c:pt>
                <c:pt idx="36">
                  <c:v>44.923763480847896</c:v>
                </c:pt>
                <c:pt idx="37">
                  <c:v>66.146958937943808</c:v>
                </c:pt>
                <c:pt idx="38">
                  <c:v>45.485951174573962</c:v>
                </c:pt>
                <c:pt idx="39">
                  <c:v>28.810020876826719</c:v>
                </c:pt>
                <c:pt idx="40">
                  <c:v>22.22</c:v>
                </c:pt>
                <c:pt idx="41">
                  <c:v>10.48</c:v>
                </c:pt>
                <c:pt idx="42">
                  <c:v>34.42</c:v>
                </c:pt>
                <c:pt idx="43">
                  <c:v>75.099999999999994</c:v>
                </c:pt>
                <c:pt idx="44">
                  <c:v>7.88</c:v>
                </c:pt>
                <c:pt idx="45">
                  <c:v>7.84</c:v>
                </c:pt>
                <c:pt idx="46">
                  <c:v>44.923763480847896</c:v>
                </c:pt>
                <c:pt idx="47">
                  <c:v>66.146958937943808</c:v>
                </c:pt>
                <c:pt idx="48">
                  <c:v>45.485951174573962</c:v>
                </c:pt>
                <c:pt idx="49">
                  <c:v>28.810020876826719</c:v>
                </c:pt>
                <c:pt idx="50">
                  <c:v>22.22</c:v>
                </c:pt>
                <c:pt idx="51">
                  <c:v>10.48</c:v>
                </c:pt>
                <c:pt idx="52">
                  <c:v>34.42</c:v>
                </c:pt>
                <c:pt idx="53">
                  <c:v>75.099999999999994</c:v>
                </c:pt>
                <c:pt idx="54">
                  <c:v>7.88</c:v>
                </c:pt>
                <c:pt idx="55">
                  <c:v>7.84</c:v>
                </c:pt>
                <c:pt idx="56">
                  <c:v>44.923763480847896</c:v>
                </c:pt>
                <c:pt idx="57">
                  <c:v>66.146958937943808</c:v>
                </c:pt>
                <c:pt idx="58">
                  <c:v>45.485951174573962</c:v>
                </c:pt>
                <c:pt idx="59">
                  <c:v>28.810020876826719</c:v>
                </c:pt>
                <c:pt idx="60">
                  <c:v>22.22</c:v>
                </c:pt>
                <c:pt idx="61">
                  <c:v>10.48</c:v>
                </c:pt>
                <c:pt idx="62">
                  <c:v>34.42</c:v>
                </c:pt>
                <c:pt idx="63">
                  <c:v>75.099999999999994</c:v>
                </c:pt>
                <c:pt idx="64">
                  <c:v>7.88</c:v>
                </c:pt>
                <c:pt idx="65">
                  <c:v>7.84</c:v>
                </c:pt>
                <c:pt idx="66">
                  <c:v>44.923763480847896</c:v>
                </c:pt>
                <c:pt idx="67">
                  <c:v>66.146958937943808</c:v>
                </c:pt>
                <c:pt idx="68">
                  <c:v>45.485951174573962</c:v>
                </c:pt>
                <c:pt idx="69">
                  <c:v>28.810020876826719</c:v>
                </c:pt>
                <c:pt idx="70">
                  <c:v>22.22</c:v>
                </c:pt>
                <c:pt idx="71">
                  <c:v>10.48</c:v>
                </c:pt>
                <c:pt idx="72">
                  <c:v>34.42</c:v>
                </c:pt>
                <c:pt idx="73">
                  <c:v>75.099999999999994</c:v>
                </c:pt>
                <c:pt idx="74">
                  <c:v>7.88</c:v>
                </c:pt>
                <c:pt idx="75">
                  <c:v>7.84</c:v>
                </c:pt>
                <c:pt idx="76">
                  <c:v>44.923763480847896</c:v>
                </c:pt>
                <c:pt idx="77">
                  <c:v>66.146958937943808</c:v>
                </c:pt>
                <c:pt idx="78">
                  <c:v>45.485951174573962</c:v>
                </c:pt>
                <c:pt idx="79">
                  <c:v>28.810020876826719</c:v>
                </c:pt>
                <c:pt idx="80">
                  <c:v>22.22</c:v>
                </c:pt>
                <c:pt idx="81">
                  <c:v>10.48</c:v>
                </c:pt>
                <c:pt idx="82">
                  <c:v>34.42</c:v>
                </c:pt>
                <c:pt idx="83">
                  <c:v>75.099999999999994</c:v>
                </c:pt>
                <c:pt idx="84">
                  <c:v>7.88</c:v>
                </c:pt>
                <c:pt idx="85">
                  <c:v>7.84</c:v>
                </c:pt>
                <c:pt idx="86">
                  <c:v>44.923763480847896</c:v>
                </c:pt>
                <c:pt idx="87">
                  <c:v>66.146958937943808</c:v>
                </c:pt>
                <c:pt idx="88">
                  <c:v>45.485951174573962</c:v>
                </c:pt>
                <c:pt idx="89">
                  <c:v>28.810020876826719</c:v>
                </c:pt>
                <c:pt idx="90">
                  <c:v>22.22</c:v>
                </c:pt>
                <c:pt idx="91">
                  <c:v>10.48</c:v>
                </c:pt>
                <c:pt idx="92">
                  <c:v>34.42</c:v>
                </c:pt>
                <c:pt idx="93">
                  <c:v>75.099999999999994</c:v>
                </c:pt>
                <c:pt idx="94">
                  <c:v>7.88</c:v>
                </c:pt>
                <c:pt idx="95">
                  <c:v>7.84</c:v>
                </c:pt>
                <c:pt idx="96">
                  <c:v>44.923763480847896</c:v>
                </c:pt>
                <c:pt idx="97">
                  <c:v>66.146958937943808</c:v>
                </c:pt>
                <c:pt idx="98">
                  <c:v>45.485951174573962</c:v>
                </c:pt>
                <c:pt idx="99">
                  <c:v>28.810020876826719</c:v>
                </c:pt>
                <c:pt idx="100">
                  <c:v>22.22</c:v>
                </c:pt>
                <c:pt idx="101">
                  <c:v>10.48</c:v>
                </c:pt>
                <c:pt idx="102">
                  <c:v>34.42</c:v>
                </c:pt>
                <c:pt idx="103">
                  <c:v>75.099999999999994</c:v>
                </c:pt>
                <c:pt idx="104">
                  <c:v>7.88</c:v>
                </c:pt>
                <c:pt idx="105">
                  <c:v>7.84</c:v>
                </c:pt>
                <c:pt idx="106">
                  <c:v>44.923763480847896</c:v>
                </c:pt>
                <c:pt idx="107">
                  <c:v>66.146958937943808</c:v>
                </c:pt>
                <c:pt idx="108">
                  <c:v>45.485951174573962</c:v>
                </c:pt>
                <c:pt idx="109">
                  <c:v>28.810020876826719</c:v>
                </c:pt>
                <c:pt idx="110">
                  <c:v>22.22</c:v>
                </c:pt>
                <c:pt idx="111">
                  <c:v>10.48</c:v>
                </c:pt>
                <c:pt idx="112">
                  <c:v>34.42</c:v>
                </c:pt>
                <c:pt idx="113">
                  <c:v>75.099999999999994</c:v>
                </c:pt>
                <c:pt idx="114">
                  <c:v>7.88</c:v>
                </c:pt>
                <c:pt idx="115">
                  <c:v>7.84</c:v>
                </c:pt>
                <c:pt idx="116">
                  <c:v>44.923763480847896</c:v>
                </c:pt>
                <c:pt idx="117">
                  <c:v>66.146958937943808</c:v>
                </c:pt>
                <c:pt idx="118">
                  <c:v>45.485951174573962</c:v>
                </c:pt>
                <c:pt idx="119">
                  <c:v>28.810020876826719</c:v>
                </c:pt>
                <c:pt idx="120">
                  <c:v>35.849056603773491</c:v>
                </c:pt>
                <c:pt idx="121">
                  <c:v>21.230502599653338</c:v>
                </c:pt>
                <c:pt idx="122">
                  <c:v>31.358249772105683</c:v>
                </c:pt>
                <c:pt idx="123">
                  <c:v>34.305896805896744</c:v>
                </c:pt>
                <c:pt idx="124">
                  <c:v>11.809317443120262</c:v>
                </c:pt>
                <c:pt idx="125">
                  <c:v>21.538461538461529</c:v>
                </c:pt>
                <c:pt idx="126">
                  <c:v>19.888097660223789</c:v>
                </c:pt>
                <c:pt idx="127">
                  <c:v>20.1642335766423</c:v>
                </c:pt>
                <c:pt idx="128">
                  <c:v>27.49287749287749</c:v>
                </c:pt>
                <c:pt idx="129">
                  <c:v>34.788937409024761</c:v>
                </c:pt>
                <c:pt idx="130">
                  <c:v>35.849056603773491</c:v>
                </c:pt>
                <c:pt idx="131">
                  <c:v>21.230502599653338</c:v>
                </c:pt>
                <c:pt idx="132">
                  <c:v>31.358249772105683</c:v>
                </c:pt>
                <c:pt idx="133">
                  <c:v>34.305896805896744</c:v>
                </c:pt>
                <c:pt idx="134">
                  <c:v>11.809317443120262</c:v>
                </c:pt>
                <c:pt idx="135">
                  <c:v>21.538461538461529</c:v>
                </c:pt>
                <c:pt idx="136">
                  <c:v>19.888097660223789</c:v>
                </c:pt>
                <c:pt idx="137">
                  <c:v>20.1642335766423</c:v>
                </c:pt>
                <c:pt idx="138">
                  <c:v>27.49287749287749</c:v>
                </c:pt>
                <c:pt idx="139">
                  <c:v>34.788937409024761</c:v>
                </c:pt>
                <c:pt idx="140">
                  <c:v>35.849056603773491</c:v>
                </c:pt>
                <c:pt idx="141">
                  <c:v>21.230502599653338</c:v>
                </c:pt>
                <c:pt idx="142">
                  <c:v>31.358249772105683</c:v>
                </c:pt>
                <c:pt idx="143">
                  <c:v>34.305896805896744</c:v>
                </c:pt>
                <c:pt idx="144">
                  <c:v>11.809317443120262</c:v>
                </c:pt>
                <c:pt idx="145">
                  <c:v>21.538461538461529</c:v>
                </c:pt>
                <c:pt idx="146">
                  <c:v>19.888097660223789</c:v>
                </c:pt>
                <c:pt idx="147">
                  <c:v>20.1642335766423</c:v>
                </c:pt>
                <c:pt idx="148">
                  <c:v>27.49287749287749</c:v>
                </c:pt>
                <c:pt idx="149">
                  <c:v>35.849056603773491</c:v>
                </c:pt>
                <c:pt idx="150">
                  <c:v>21.230502599653338</c:v>
                </c:pt>
                <c:pt idx="151">
                  <c:v>31.358249772105683</c:v>
                </c:pt>
                <c:pt idx="152">
                  <c:v>34.305896805896744</c:v>
                </c:pt>
                <c:pt idx="153">
                  <c:v>11.809317443120262</c:v>
                </c:pt>
                <c:pt idx="154">
                  <c:v>21.538461538461529</c:v>
                </c:pt>
                <c:pt idx="155">
                  <c:v>19.888097660223789</c:v>
                </c:pt>
                <c:pt idx="156">
                  <c:v>20.1642335766423</c:v>
                </c:pt>
                <c:pt idx="157">
                  <c:v>27.49287749287749</c:v>
                </c:pt>
                <c:pt idx="158">
                  <c:v>35.849056603773491</c:v>
                </c:pt>
                <c:pt idx="159">
                  <c:v>21.230502599653338</c:v>
                </c:pt>
                <c:pt idx="160">
                  <c:v>31.358249772105683</c:v>
                </c:pt>
                <c:pt idx="161">
                  <c:v>34.305896805896744</c:v>
                </c:pt>
                <c:pt idx="162">
                  <c:v>11.809317443120262</c:v>
                </c:pt>
                <c:pt idx="163">
                  <c:v>21.538461538461529</c:v>
                </c:pt>
                <c:pt idx="164">
                  <c:v>19.888097660223789</c:v>
                </c:pt>
                <c:pt idx="165">
                  <c:v>20.1642335766423</c:v>
                </c:pt>
                <c:pt idx="166">
                  <c:v>27.49287749287749</c:v>
                </c:pt>
                <c:pt idx="167">
                  <c:v>35.849056603773491</c:v>
                </c:pt>
                <c:pt idx="168">
                  <c:v>21.230502599653338</c:v>
                </c:pt>
                <c:pt idx="169">
                  <c:v>31.358249772105683</c:v>
                </c:pt>
                <c:pt idx="170">
                  <c:v>34.305896805896744</c:v>
                </c:pt>
                <c:pt idx="171">
                  <c:v>11.809317443120262</c:v>
                </c:pt>
                <c:pt idx="172">
                  <c:v>21.538461538461529</c:v>
                </c:pt>
                <c:pt idx="173">
                  <c:v>19.888097660223789</c:v>
                </c:pt>
                <c:pt idx="174">
                  <c:v>20.1642335766423</c:v>
                </c:pt>
                <c:pt idx="175">
                  <c:v>27.49287749287749</c:v>
                </c:pt>
                <c:pt idx="176">
                  <c:v>34.788937409024761</c:v>
                </c:pt>
                <c:pt idx="177">
                  <c:v>35.849056603773491</c:v>
                </c:pt>
                <c:pt idx="178">
                  <c:v>21.230502599653338</c:v>
                </c:pt>
                <c:pt idx="179">
                  <c:v>31.358249772105683</c:v>
                </c:pt>
                <c:pt idx="180">
                  <c:v>34.305896805896744</c:v>
                </c:pt>
                <c:pt idx="181">
                  <c:v>11.809317443120262</c:v>
                </c:pt>
                <c:pt idx="182">
                  <c:v>21.538461538461529</c:v>
                </c:pt>
                <c:pt idx="183">
                  <c:v>19.888097660223789</c:v>
                </c:pt>
                <c:pt idx="184">
                  <c:v>20.1642335766423</c:v>
                </c:pt>
                <c:pt idx="185">
                  <c:v>27.49287749287749</c:v>
                </c:pt>
                <c:pt idx="186">
                  <c:v>34.788937409024761</c:v>
                </c:pt>
                <c:pt idx="187">
                  <c:v>35.849056603773491</c:v>
                </c:pt>
                <c:pt idx="188">
                  <c:v>21.230502599653338</c:v>
                </c:pt>
                <c:pt idx="189">
                  <c:v>31.358249772105683</c:v>
                </c:pt>
                <c:pt idx="190">
                  <c:v>34.305896805896744</c:v>
                </c:pt>
                <c:pt idx="191">
                  <c:v>11.809317443120262</c:v>
                </c:pt>
                <c:pt idx="192">
                  <c:v>21.538461538461529</c:v>
                </c:pt>
                <c:pt idx="193">
                  <c:v>19.888097660223789</c:v>
                </c:pt>
                <c:pt idx="194">
                  <c:v>20.1642335766423</c:v>
                </c:pt>
                <c:pt idx="195">
                  <c:v>27.49287749287749</c:v>
                </c:pt>
                <c:pt idx="196">
                  <c:v>35.849056603773491</c:v>
                </c:pt>
                <c:pt idx="197">
                  <c:v>21.230502599653338</c:v>
                </c:pt>
                <c:pt idx="198">
                  <c:v>31.358249772105683</c:v>
                </c:pt>
                <c:pt idx="199">
                  <c:v>34.305896805896744</c:v>
                </c:pt>
                <c:pt idx="200">
                  <c:v>11.809317443120262</c:v>
                </c:pt>
                <c:pt idx="201">
                  <c:v>21.538461538461529</c:v>
                </c:pt>
                <c:pt idx="202">
                  <c:v>19.888097660223789</c:v>
                </c:pt>
                <c:pt idx="203">
                  <c:v>20.1642335766423</c:v>
                </c:pt>
                <c:pt idx="204">
                  <c:v>27.49287749287749</c:v>
                </c:pt>
                <c:pt idx="205">
                  <c:v>35.849056603773491</c:v>
                </c:pt>
                <c:pt idx="206">
                  <c:v>21.230502599653338</c:v>
                </c:pt>
                <c:pt idx="207">
                  <c:v>31.358249772105683</c:v>
                </c:pt>
                <c:pt idx="208">
                  <c:v>34.305896805896744</c:v>
                </c:pt>
                <c:pt idx="209">
                  <c:v>11.809317443120262</c:v>
                </c:pt>
                <c:pt idx="210">
                  <c:v>21.538461538461529</c:v>
                </c:pt>
                <c:pt idx="211">
                  <c:v>19.888097660223789</c:v>
                </c:pt>
                <c:pt idx="212">
                  <c:v>20.1642335766423</c:v>
                </c:pt>
                <c:pt idx="213">
                  <c:v>27.49287749287749</c:v>
                </c:pt>
                <c:pt idx="214">
                  <c:v>34.788937409024761</c:v>
                </c:pt>
                <c:pt idx="215">
                  <c:v>35.849056603773491</c:v>
                </c:pt>
                <c:pt idx="216">
                  <c:v>21.230502599653338</c:v>
                </c:pt>
                <c:pt idx="217">
                  <c:v>31.358249772105683</c:v>
                </c:pt>
                <c:pt idx="218">
                  <c:v>34.305896805896744</c:v>
                </c:pt>
                <c:pt idx="219">
                  <c:v>11.809317443120262</c:v>
                </c:pt>
                <c:pt idx="220">
                  <c:v>21.538461538461529</c:v>
                </c:pt>
                <c:pt idx="221">
                  <c:v>19.888097660223789</c:v>
                </c:pt>
                <c:pt idx="222">
                  <c:v>20.1642335766423</c:v>
                </c:pt>
                <c:pt idx="223">
                  <c:v>27.49287749287749</c:v>
                </c:pt>
                <c:pt idx="224">
                  <c:v>34.788937409024761</c:v>
                </c:pt>
                <c:pt idx="225">
                  <c:v>35.849056603773491</c:v>
                </c:pt>
                <c:pt idx="226">
                  <c:v>21.230502599653338</c:v>
                </c:pt>
                <c:pt idx="227">
                  <c:v>31.358249772105683</c:v>
                </c:pt>
                <c:pt idx="228">
                  <c:v>34.305896805896744</c:v>
                </c:pt>
                <c:pt idx="229">
                  <c:v>11.809317443120262</c:v>
                </c:pt>
                <c:pt idx="230">
                  <c:v>21.538461538461529</c:v>
                </c:pt>
                <c:pt idx="231">
                  <c:v>19.888097660223789</c:v>
                </c:pt>
                <c:pt idx="232">
                  <c:v>20.1642335766423</c:v>
                </c:pt>
                <c:pt idx="233">
                  <c:v>27.49287749287749</c:v>
                </c:pt>
                <c:pt idx="234">
                  <c:v>34.788937409024761</c:v>
                </c:pt>
              </c:numCache>
            </c:numRef>
          </c:xVal>
          <c:yVal>
            <c:numRef>
              <c:f>'catchment and rip coridore data'!$B$3:$B$237</c:f>
              <c:numCache>
                <c:formatCode>General</c:formatCode>
                <c:ptCount val="235"/>
                <c:pt idx="0">
                  <c:v>25.7</c:v>
                </c:pt>
                <c:pt idx="1">
                  <c:v>27.3</c:v>
                </c:pt>
                <c:pt idx="2">
                  <c:v>22.8</c:v>
                </c:pt>
                <c:pt idx="3">
                  <c:v>16.3</c:v>
                </c:pt>
                <c:pt idx="4">
                  <c:v>18.8</c:v>
                </c:pt>
                <c:pt idx="5">
                  <c:v>23.3</c:v>
                </c:pt>
                <c:pt idx="6">
                  <c:v>22.3</c:v>
                </c:pt>
                <c:pt idx="7">
                  <c:v>19</c:v>
                </c:pt>
                <c:pt idx="8">
                  <c:v>21.9</c:v>
                </c:pt>
                <c:pt idx="9">
                  <c:v>23</c:v>
                </c:pt>
                <c:pt idx="10">
                  <c:v>24</c:v>
                </c:pt>
                <c:pt idx="11">
                  <c:v>23</c:v>
                </c:pt>
                <c:pt idx="12">
                  <c:v>21.4</c:v>
                </c:pt>
                <c:pt idx="13">
                  <c:v>16.600000000000001</c:v>
                </c:pt>
                <c:pt idx="14">
                  <c:v>22.9</c:v>
                </c:pt>
                <c:pt idx="15">
                  <c:v>22</c:v>
                </c:pt>
                <c:pt idx="16">
                  <c:v>22</c:v>
                </c:pt>
                <c:pt idx="17">
                  <c:v>19</c:v>
                </c:pt>
                <c:pt idx="18">
                  <c:v>22.5</c:v>
                </c:pt>
                <c:pt idx="19">
                  <c:v>24.4</c:v>
                </c:pt>
                <c:pt idx="20">
                  <c:v>21.4</c:v>
                </c:pt>
                <c:pt idx="21">
                  <c:v>22.9</c:v>
                </c:pt>
                <c:pt idx="22">
                  <c:v>19.8</c:v>
                </c:pt>
                <c:pt idx="23">
                  <c:v>16.7</c:v>
                </c:pt>
                <c:pt idx="24">
                  <c:v>19.2</c:v>
                </c:pt>
                <c:pt idx="25">
                  <c:v>21.9</c:v>
                </c:pt>
                <c:pt idx="26">
                  <c:v>20.3</c:v>
                </c:pt>
                <c:pt idx="27">
                  <c:v>18</c:v>
                </c:pt>
                <c:pt idx="28">
                  <c:v>19.399999999999999</c:v>
                </c:pt>
                <c:pt idx="29">
                  <c:v>21.3</c:v>
                </c:pt>
                <c:pt idx="30">
                  <c:v>21.4</c:v>
                </c:pt>
                <c:pt idx="31">
                  <c:v>22.9</c:v>
                </c:pt>
                <c:pt idx="32">
                  <c:v>19.8</c:v>
                </c:pt>
                <c:pt idx="33">
                  <c:v>16.7</c:v>
                </c:pt>
                <c:pt idx="34">
                  <c:v>19.2</c:v>
                </c:pt>
                <c:pt idx="35">
                  <c:v>21.9</c:v>
                </c:pt>
                <c:pt idx="36">
                  <c:v>20.3</c:v>
                </c:pt>
                <c:pt idx="37">
                  <c:v>18</c:v>
                </c:pt>
                <c:pt idx="38">
                  <c:v>19.399999999999999</c:v>
                </c:pt>
                <c:pt idx="39">
                  <c:v>21.3</c:v>
                </c:pt>
                <c:pt idx="40">
                  <c:v>20</c:v>
                </c:pt>
                <c:pt idx="41">
                  <c:v>20.8</c:v>
                </c:pt>
                <c:pt idx="42">
                  <c:v>18.7</c:v>
                </c:pt>
                <c:pt idx="43">
                  <c:v>15.5</c:v>
                </c:pt>
                <c:pt idx="44">
                  <c:v>19.2</c:v>
                </c:pt>
                <c:pt idx="45">
                  <c:v>20.8</c:v>
                </c:pt>
                <c:pt idx="46">
                  <c:v>19.3</c:v>
                </c:pt>
                <c:pt idx="47">
                  <c:v>17</c:v>
                </c:pt>
                <c:pt idx="48">
                  <c:v>18.100000000000001</c:v>
                </c:pt>
                <c:pt idx="49">
                  <c:v>20.399999999999999</c:v>
                </c:pt>
                <c:pt idx="50">
                  <c:v>20</c:v>
                </c:pt>
                <c:pt idx="51">
                  <c:v>20</c:v>
                </c:pt>
                <c:pt idx="52">
                  <c:v>18</c:v>
                </c:pt>
                <c:pt idx="53">
                  <c:v>12</c:v>
                </c:pt>
                <c:pt idx="54">
                  <c:v>18</c:v>
                </c:pt>
                <c:pt idx="55">
                  <c:v>20</c:v>
                </c:pt>
                <c:pt idx="56">
                  <c:v>18</c:v>
                </c:pt>
                <c:pt idx="57">
                  <c:v>19</c:v>
                </c:pt>
                <c:pt idx="58">
                  <c:v>20</c:v>
                </c:pt>
                <c:pt idx="59">
                  <c:v>20</c:v>
                </c:pt>
                <c:pt idx="60">
                  <c:v>24.1</c:v>
                </c:pt>
                <c:pt idx="61">
                  <c:v>23.6</c:v>
                </c:pt>
                <c:pt idx="62">
                  <c:v>22.2</c:v>
                </c:pt>
                <c:pt idx="63">
                  <c:v>16.899999999999999</c:v>
                </c:pt>
                <c:pt idx="64">
                  <c:v>18.7</c:v>
                </c:pt>
                <c:pt idx="65">
                  <c:v>26.2</c:v>
                </c:pt>
                <c:pt idx="66">
                  <c:v>22.6</c:v>
                </c:pt>
                <c:pt idx="67">
                  <c:v>18.5</c:v>
                </c:pt>
                <c:pt idx="68">
                  <c:v>20.6</c:v>
                </c:pt>
                <c:pt idx="69">
                  <c:v>23.4</c:v>
                </c:pt>
                <c:pt idx="70">
                  <c:v>28</c:v>
                </c:pt>
                <c:pt idx="71">
                  <c:v>26.7</c:v>
                </c:pt>
                <c:pt idx="72">
                  <c:v>26.3</c:v>
                </c:pt>
                <c:pt idx="73">
                  <c:v>17.7</c:v>
                </c:pt>
                <c:pt idx="74">
                  <c:v>18.899999999999999</c:v>
                </c:pt>
                <c:pt idx="75">
                  <c:v>28.3</c:v>
                </c:pt>
                <c:pt idx="77">
                  <c:v>20.6</c:v>
                </c:pt>
                <c:pt idx="78">
                  <c:v>24.2</c:v>
                </c:pt>
                <c:pt idx="79">
                  <c:v>26</c:v>
                </c:pt>
                <c:pt idx="80">
                  <c:v>27.5</c:v>
                </c:pt>
                <c:pt idx="81">
                  <c:v>28</c:v>
                </c:pt>
                <c:pt idx="82">
                  <c:v>23.1</c:v>
                </c:pt>
                <c:pt idx="83">
                  <c:v>18.399999999999999</c:v>
                </c:pt>
                <c:pt idx="84">
                  <c:v>21.1</c:v>
                </c:pt>
                <c:pt idx="85">
                  <c:v>27</c:v>
                </c:pt>
                <c:pt idx="86">
                  <c:v>24.6</c:v>
                </c:pt>
                <c:pt idx="88">
                  <c:v>26</c:v>
                </c:pt>
                <c:pt idx="89">
                  <c:v>25.5</c:v>
                </c:pt>
                <c:pt idx="90">
                  <c:v>28</c:v>
                </c:pt>
                <c:pt idx="91">
                  <c:v>27.9</c:v>
                </c:pt>
                <c:pt idx="92">
                  <c:v>21</c:v>
                </c:pt>
                <c:pt idx="93">
                  <c:v>16</c:v>
                </c:pt>
                <c:pt idx="94">
                  <c:v>19</c:v>
                </c:pt>
                <c:pt idx="95">
                  <c:v>26</c:v>
                </c:pt>
                <c:pt idx="96">
                  <c:v>25</c:v>
                </c:pt>
                <c:pt idx="97">
                  <c:v>22</c:v>
                </c:pt>
                <c:pt idx="98">
                  <c:v>24</c:v>
                </c:pt>
                <c:pt idx="99">
                  <c:v>28</c:v>
                </c:pt>
                <c:pt idx="100">
                  <c:v>25</c:v>
                </c:pt>
                <c:pt idx="101">
                  <c:v>27</c:v>
                </c:pt>
                <c:pt idx="102">
                  <c:v>21</c:v>
                </c:pt>
                <c:pt idx="103">
                  <c:v>16</c:v>
                </c:pt>
                <c:pt idx="104">
                  <c:v>19</c:v>
                </c:pt>
                <c:pt idx="105">
                  <c:v>25</c:v>
                </c:pt>
                <c:pt idx="106">
                  <c:v>23</c:v>
                </c:pt>
                <c:pt idx="107">
                  <c:v>21</c:v>
                </c:pt>
                <c:pt idx="108">
                  <c:v>24</c:v>
                </c:pt>
                <c:pt idx="109">
                  <c:v>26</c:v>
                </c:pt>
                <c:pt idx="110">
                  <c:v>25</c:v>
                </c:pt>
                <c:pt idx="111">
                  <c:v>23</c:v>
                </c:pt>
                <c:pt idx="112">
                  <c:v>22</c:v>
                </c:pt>
                <c:pt idx="113">
                  <c:v>16</c:v>
                </c:pt>
                <c:pt idx="114">
                  <c:v>20</c:v>
                </c:pt>
                <c:pt idx="115">
                  <c:v>24</c:v>
                </c:pt>
                <c:pt idx="116">
                  <c:v>21</c:v>
                </c:pt>
                <c:pt idx="117">
                  <c:v>21</c:v>
                </c:pt>
                <c:pt idx="118">
                  <c:v>22</c:v>
                </c:pt>
                <c:pt idx="119">
                  <c:v>24</c:v>
                </c:pt>
                <c:pt idx="120">
                  <c:v>20.8</c:v>
                </c:pt>
                <c:pt idx="121">
                  <c:v>21.2</c:v>
                </c:pt>
                <c:pt idx="122">
                  <c:v>21.9</c:v>
                </c:pt>
                <c:pt idx="123">
                  <c:v>24.7</c:v>
                </c:pt>
                <c:pt idx="124">
                  <c:v>21</c:v>
                </c:pt>
                <c:pt idx="125">
                  <c:v>25.5</c:v>
                </c:pt>
                <c:pt idx="126">
                  <c:v>26.7</c:v>
                </c:pt>
                <c:pt idx="127">
                  <c:v>25.4</c:v>
                </c:pt>
                <c:pt idx="128">
                  <c:v>25.5</c:v>
                </c:pt>
                <c:pt idx="129">
                  <c:v>26.3</c:v>
                </c:pt>
                <c:pt idx="130">
                  <c:v>20.7</c:v>
                </c:pt>
                <c:pt idx="131">
                  <c:v>20.5</c:v>
                </c:pt>
                <c:pt idx="132">
                  <c:v>22.5</c:v>
                </c:pt>
                <c:pt idx="133">
                  <c:v>26.8</c:v>
                </c:pt>
                <c:pt idx="134">
                  <c:v>21</c:v>
                </c:pt>
                <c:pt idx="135">
                  <c:v>25.8</c:v>
                </c:pt>
                <c:pt idx="136">
                  <c:v>28.9</c:v>
                </c:pt>
                <c:pt idx="137">
                  <c:v>27.4</c:v>
                </c:pt>
                <c:pt idx="138">
                  <c:v>27.4</c:v>
                </c:pt>
                <c:pt idx="139">
                  <c:v>26.8</c:v>
                </c:pt>
                <c:pt idx="140">
                  <c:v>21</c:v>
                </c:pt>
                <c:pt idx="141">
                  <c:v>20.9</c:v>
                </c:pt>
                <c:pt idx="142">
                  <c:v>21</c:v>
                </c:pt>
                <c:pt idx="143">
                  <c:v>21.6</c:v>
                </c:pt>
                <c:pt idx="144">
                  <c:v>20.8</c:v>
                </c:pt>
                <c:pt idx="145">
                  <c:v>21.5</c:v>
                </c:pt>
                <c:pt idx="146">
                  <c:v>23</c:v>
                </c:pt>
                <c:pt idx="147">
                  <c:v>22.4</c:v>
                </c:pt>
                <c:pt idx="148">
                  <c:v>24.4</c:v>
                </c:pt>
                <c:pt idx="149">
                  <c:v>20.399999999999999</c:v>
                </c:pt>
                <c:pt idx="150">
                  <c:v>20.3</c:v>
                </c:pt>
                <c:pt idx="151">
                  <c:v>20.100000000000001</c:v>
                </c:pt>
                <c:pt idx="152">
                  <c:v>21.6</c:v>
                </c:pt>
                <c:pt idx="153">
                  <c:v>20.7</c:v>
                </c:pt>
                <c:pt idx="154">
                  <c:v>21.4</c:v>
                </c:pt>
                <c:pt idx="155">
                  <c:v>22.2</c:v>
                </c:pt>
                <c:pt idx="156">
                  <c:v>22.3</c:v>
                </c:pt>
                <c:pt idx="157">
                  <c:v>23.3</c:v>
                </c:pt>
                <c:pt idx="158">
                  <c:v>20.3</c:v>
                </c:pt>
                <c:pt idx="159">
                  <c:v>20.6</c:v>
                </c:pt>
                <c:pt idx="160">
                  <c:v>21.1</c:v>
                </c:pt>
                <c:pt idx="161">
                  <c:v>21.8</c:v>
                </c:pt>
                <c:pt idx="162">
                  <c:v>20.5</c:v>
                </c:pt>
                <c:pt idx="163">
                  <c:v>21.7</c:v>
                </c:pt>
                <c:pt idx="164">
                  <c:v>24.5</c:v>
                </c:pt>
                <c:pt idx="165">
                  <c:v>23.7</c:v>
                </c:pt>
                <c:pt idx="166">
                  <c:v>23.5</c:v>
                </c:pt>
                <c:pt idx="167">
                  <c:v>17</c:v>
                </c:pt>
                <c:pt idx="168">
                  <c:v>15</c:v>
                </c:pt>
                <c:pt idx="169">
                  <c:v>17</c:v>
                </c:pt>
                <c:pt idx="170">
                  <c:v>20</c:v>
                </c:pt>
                <c:pt idx="171">
                  <c:v>15</c:v>
                </c:pt>
                <c:pt idx="172">
                  <c:v>18</c:v>
                </c:pt>
                <c:pt idx="173">
                  <c:v>19</c:v>
                </c:pt>
                <c:pt idx="174">
                  <c:v>18</c:v>
                </c:pt>
                <c:pt idx="175">
                  <c:v>19</c:v>
                </c:pt>
                <c:pt idx="176">
                  <c:v>20</c:v>
                </c:pt>
                <c:pt idx="177">
                  <c:v>19.5</c:v>
                </c:pt>
                <c:pt idx="178">
                  <c:v>20.3</c:v>
                </c:pt>
                <c:pt idx="179">
                  <c:v>21</c:v>
                </c:pt>
                <c:pt idx="180">
                  <c:v>24</c:v>
                </c:pt>
                <c:pt idx="181">
                  <c:v>20</c:v>
                </c:pt>
                <c:pt idx="182">
                  <c:v>21.7</c:v>
                </c:pt>
                <c:pt idx="183">
                  <c:v>25.9</c:v>
                </c:pt>
                <c:pt idx="184">
                  <c:v>24.5</c:v>
                </c:pt>
                <c:pt idx="185">
                  <c:v>26.4</c:v>
                </c:pt>
                <c:pt idx="186">
                  <c:v>26.2</c:v>
                </c:pt>
                <c:pt idx="187">
                  <c:v>21.2</c:v>
                </c:pt>
                <c:pt idx="188">
                  <c:v>22.5</c:v>
                </c:pt>
                <c:pt idx="189">
                  <c:v>23.3</c:v>
                </c:pt>
                <c:pt idx="190">
                  <c:v>26.5</c:v>
                </c:pt>
                <c:pt idx="191">
                  <c:v>22.5</c:v>
                </c:pt>
                <c:pt idx="192">
                  <c:v>24.2</c:v>
                </c:pt>
                <c:pt idx="193">
                  <c:v>27.2</c:v>
                </c:pt>
                <c:pt idx="194">
                  <c:v>26.2</c:v>
                </c:pt>
                <c:pt idx="195">
                  <c:v>28</c:v>
                </c:pt>
                <c:pt idx="196">
                  <c:v>25</c:v>
                </c:pt>
                <c:pt idx="197">
                  <c:v>27</c:v>
                </c:pt>
                <c:pt idx="198">
                  <c:v>25</c:v>
                </c:pt>
                <c:pt idx="199">
                  <c:v>27</c:v>
                </c:pt>
                <c:pt idx="200">
                  <c:v>27</c:v>
                </c:pt>
                <c:pt idx="201">
                  <c:v>28</c:v>
                </c:pt>
                <c:pt idx="202">
                  <c:v>28</c:v>
                </c:pt>
                <c:pt idx="203">
                  <c:v>28</c:v>
                </c:pt>
                <c:pt idx="204">
                  <c:v>29</c:v>
                </c:pt>
                <c:pt idx="205">
                  <c:v>22</c:v>
                </c:pt>
                <c:pt idx="206">
                  <c:v>22</c:v>
                </c:pt>
                <c:pt idx="207">
                  <c:v>24</c:v>
                </c:pt>
                <c:pt idx="208">
                  <c:v>21</c:v>
                </c:pt>
                <c:pt idx="209">
                  <c:v>23</c:v>
                </c:pt>
                <c:pt idx="210">
                  <c:v>25</c:v>
                </c:pt>
                <c:pt idx="211">
                  <c:v>28</c:v>
                </c:pt>
                <c:pt idx="212">
                  <c:v>26</c:v>
                </c:pt>
                <c:pt idx="213">
                  <c:v>27</c:v>
                </c:pt>
                <c:pt idx="214">
                  <c:v>28</c:v>
                </c:pt>
                <c:pt idx="215">
                  <c:v>21</c:v>
                </c:pt>
                <c:pt idx="216">
                  <c:v>22</c:v>
                </c:pt>
                <c:pt idx="217">
                  <c:v>22</c:v>
                </c:pt>
                <c:pt idx="218">
                  <c:v>21</c:v>
                </c:pt>
                <c:pt idx="219">
                  <c:v>21</c:v>
                </c:pt>
                <c:pt idx="220">
                  <c:v>24</c:v>
                </c:pt>
                <c:pt idx="221">
                  <c:v>28</c:v>
                </c:pt>
                <c:pt idx="222">
                  <c:v>26</c:v>
                </c:pt>
                <c:pt idx="223">
                  <c:v>27</c:v>
                </c:pt>
                <c:pt idx="224">
                  <c:v>28</c:v>
                </c:pt>
                <c:pt idx="225">
                  <c:v>19</c:v>
                </c:pt>
                <c:pt idx="226">
                  <c:v>20</c:v>
                </c:pt>
                <c:pt idx="227">
                  <c:v>20</c:v>
                </c:pt>
                <c:pt idx="228">
                  <c:v>23</c:v>
                </c:pt>
                <c:pt idx="229">
                  <c:v>19</c:v>
                </c:pt>
                <c:pt idx="230">
                  <c:v>22</c:v>
                </c:pt>
                <c:pt idx="231">
                  <c:v>25</c:v>
                </c:pt>
                <c:pt idx="232">
                  <c:v>25</c:v>
                </c:pt>
                <c:pt idx="233">
                  <c:v>26</c:v>
                </c:pt>
                <c:pt idx="234">
                  <c:v>25</c:v>
                </c:pt>
              </c:numCache>
            </c:numRef>
          </c:yVal>
        </c:ser>
        <c:ser>
          <c:idx val="1"/>
          <c:order val="1"/>
          <c:tx>
            <c:v>Riparian corridor</c:v>
          </c:tx>
          <c:spPr>
            <a:ln w="28575">
              <a:noFill/>
            </a:ln>
          </c:spPr>
          <c:marker>
            <c:symbol val="circle"/>
            <c:size val="4"/>
          </c:marker>
          <c:trendline>
            <c:spPr>
              <a:ln>
                <a:solidFill>
                  <a:srgbClr val="FF0000"/>
                </a:solidFill>
              </a:ln>
            </c:spPr>
            <c:trendlineType val="poly"/>
            <c:order val="2"/>
          </c:trendline>
          <c:xVal>
            <c:numRef>
              <c:f>'catchment and rip coridore data'!$E$3:$E$237</c:f>
              <c:numCache>
                <c:formatCode>General</c:formatCode>
                <c:ptCount val="235"/>
                <c:pt idx="0">
                  <c:v>10.24390243902439</c:v>
                </c:pt>
                <c:pt idx="1">
                  <c:v>6.4748201438849007</c:v>
                </c:pt>
                <c:pt idx="2">
                  <c:v>8.6167800453514687</c:v>
                </c:pt>
                <c:pt idx="3">
                  <c:v>58.333333333333336</c:v>
                </c:pt>
                <c:pt idx="4">
                  <c:v>6.666666666666667</c:v>
                </c:pt>
                <c:pt idx="5">
                  <c:v>5.8227848101265636</c:v>
                </c:pt>
                <c:pt idx="6">
                  <c:v>35.337552742616026</c:v>
                </c:pt>
                <c:pt idx="7">
                  <c:v>61.368778280543012</c:v>
                </c:pt>
                <c:pt idx="8">
                  <c:v>10.893118594436316</c:v>
                </c:pt>
                <c:pt idx="9">
                  <c:v>11.565836298932421</c:v>
                </c:pt>
                <c:pt idx="10">
                  <c:v>10.24390243902439</c:v>
                </c:pt>
                <c:pt idx="11">
                  <c:v>6.4748201438849007</c:v>
                </c:pt>
                <c:pt idx="12">
                  <c:v>8.6167800453514687</c:v>
                </c:pt>
                <c:pt idx="13">
                  <c:v>58.333333333333336</c:v>
                </c:pt>
                <c:pt idx="14">
                  <c:v>6.666666666666667</c:v>
                </c:pt>
                <c:pt idx="15">
                  <c:v>5.8227848101265636</c:v>
                </c:pt>
                <c:pt idx="16">
                  <c:v>35.337552742616026</c:v>
                </c:pt>
                <c:pt idx="17">
                  <c:v>61.368778280543012</c:v>
                </c:pt>
                <c:pt idx="18">
                  <c:v>10.893118594436316</c:v>
                </c:pt>
                <c:pt idx="19">
                  <c:v>11.565836298932421</c:v>
                </c:pt>
                <c:pt idx="20">
                  <c:v>10.24390243902439</c:v>
                </c:pt>
                <c:pt idx="21">
                  <c:v>6.4748201438849007</c:v>
                </c:pt>
                <c:pt idx="22">
                  <c:v>8.6167800453514687</c:v>
                </c:pt>
                <c:pt idx="23">
                  <c:v>58.333333333333336</c:v>
                </c:pt>
                <c:pt idx="24">
                  <c:v>6.666666666666667</c:v>
                </c:pt>
                <c:pt idx="25">
                  <c:v>5.8227848101265636</c:v>
                </c:pt>
                <c:pt idx="26">
                  <c:v>35.337552742616026</c:v>
                </c:pt>
                <c:pt idx="27">
                  <c:v>61.368778280543012</c:v>
                </c:pt>
                <c:pt idx="28">
                  <c:v>10.893118594436316</c:v>
                </c:pt>
                <c:pt idx="29">
                  <c:v>11.565836298932421</c:v>
                </c:pt>
                <c:pt idx="30">
                  <c:v>10.24390243902439</c:v>
                </c:pt>
                <c:pt idx="31">
                  <c:v>6.4748201438849007</c:v>
                </c:pt>
                <c:pt idx="32">
                  <c:v>8.6167800453514687</c:v>
                </c:pt>
                <c:pt idx="33">
                  <c:v>58.333333333333336</c:v>
                </c:pt>
                <c:pt idx="34">
                  <c:v>6.666666666666667</c:v>
                </c:pt>
                <c:pt idx="35">
                  <c:v>5.8227848101265636</c:v>
                </c:pt>
                <c:pt idx="36">
                  <c:v>35.337552742616026</c:v>
                </c:pt>
                <c:pt idx="37">
                  <c:v>61.368778280543012</c:v>
                </c:pt>
                <c:pt idx="38">
                  <c:v>10.893118594436316</c:v>
                </c:pt>
                <c:pt idx="39">
                  <c:v>11.565836298932421</c:v>
                </c:pt>
                <c:pt idx="40">
                  <c:v>10.24390243902439</c:v>
                </c:pt>
                <c:pt idx="41">
                  <c:v>6.4748201438849007</c:v>
                </c:pt>
                <c:pt idx="42">
                  <c:v>8.6167800453514687</c:v>
                </c:pt>
                <c:pt idx="43">
                  <c:v>58.333333333333336</c:v>
                </c:pt>
                <c:pt idx="44">
                  <c:v>6.666666666666667</c:v>
                </c:pt>
                <c:pt idx="45">
                  <c:v>5.8227848101265636</c:v>
                </c:pt>
                <c:pt idx="46">
                  <c:v>35.337552742616026</c:v>
                </c:pt>
                <c:pt idx="47">
                  <c:v>61.368778280543012</c:v>
                </c:pt>
                <c:pt idx="48">
                  <c:v>10.893118594436316</c:v>
                </c:pt>
                <c:pt idx="49">
                  <c:v>11.565836298932421</c:v>
                </c:pt>
                <c:pt idx="50">
                  <c:v>10.24390243902439</c:v>
                </c:pt>
                <c:pt idx="51">
                  <c:v>6.4748201438849007</c:v>
                </c:pt>
                <c:pt idx="52">
                  <c:v>8.6167800453514687</c:v>
                </c:pt>
                <c:pt idx="53">
                  <c:v>58.333333333333336</c:v>
                </c:pt>
                <c:pt idx="54">
                  <c:v>6.666666666666667</c:v>
                </c:pt>
                <c:pt idx="55">
                  <c:v>5.8227848101265636</c:v>
                </c:pt>
                <c:pt idx="56">
                  <c:v>35.337552742616026</c:v>
                </c:pt>
                <c:pt idx="57">
                  <c:v>61.368778280543012</c:v>
                </c:pt>
                <c:pt idx="58">
                  <c:v>10.893118594436316</c:v>
                </c:pt>
                <c:pt idx="59">
                  <c:v>11.565836298932421</c:v>
                </c:pt>
                <c:pt idx="60">
                  <c:v>10.24390243902439</c:v>
                </c:pt>
                <c:pt idx="61">
                  <c:v>6.4748201438849007</c:v>
                </c:pt>
                <c:pt idx="62">
                  <c:v>8.6167800453514687</c:v>
                </c:pt>
                <c:pt idx="63">
                  <c:v>58.333333333333336</c:v>
                </c:pt>
                <c:pt idx="64">
                  <c:v>6.666666666666667</c:v>
                </c:pt>
                <c:pt idx="65">
                  <c:v>5.8227848101265636</c:v>
                </c:pt>
                <c:pt idx="66">
                  <c:v>35.337552742616026</c:v>
                </c:pt>
                <c:pt idx="67">
                  <c:v>61.368778280543012</c:v>
                </c:pt>
                <c:pt idx="68">
                  <c:v>10.893118594436316</c:v>
                </c:pt>
                <c:pt idx="69">
                  <c:v>11.565836298932421</c:v>
                </c:pt>
                <c:pt idx="70">
                  <c:v>10.24390243902439</c:v>
                </c:pt>
                <c:pt idx="71">
                  <c:v>6.4748201438849007</c:v>
                </c:pt>
                <c:pt idx="72">
                  <c:v>8.6167800453514687</c:v>
                </c:pt>
                <c:pt idx="73">
                  <c:v>58.333333333333336</c:v>
                </c:pt>
                <c:pt idx="74">
                  <c:v>6.666666666666667</c:v>
                </c:pt>
                <c:pt idx="75">
                  <c:v>5.8227848101265636</c:v>
                </c:pt>
                <c:pt idx="76">
                  <c:v>35.337552742616026</c:v>
                </c:pt>
                <c:pt idx="77">
                  <c:v>61.368778280543012</c:v>
                </c:pt>
                <c:pt idx="78">
                  <c:v>10.893118594436316</c:v>
                </c:pt>
                <c:pt idx="79">
                  <c:v>11.565836298932421</c:v>
                </c:pt>
                <c:pt idx="80">
                  <c:v>10.24390243902439</c:v>
                </c:pt>
                <c:pt idx="81">
                  <c:v>6.4748201438849007</c:v>
                </c:pt>
                <c:pt idx="82">
                  <c:v>8.6167800453514687</c:v>
                </c:pt>
                <c:pt idx="83">
                  <c:v>58.333333333333336</c:v>
                </c:pt>
                <c:pt idx="84">
                  <c:v>6.666666666666667</c:v>
                </c:pt>
                <c:pt idx="85">
                  <c:v>5.8227848101265636</c:v>
                </c:pt>
                <c:pt idx="86">
                  <c:v>35.337552742616026</c:v>
                </c:pt>
                <c:pt idx="87">
                  <c:v>61.368778280543012</c:v>
                </c:pt>
                <c:pt idx="88">
                  <c:v>10.893118594436316</c:v>
                </c:pt>
                <c:pt idx="89">
                  <c:v>11.565836298932421</c:v>
                </c:pt>
                <c:pt idx="90">
                  <c:v>10.24390243902439</c:v>
                </c:pt>
                <c:pt idx="91">
                  <c:v>6.4748201438849007</c:v>
                </c:pt>
                <c:pt idx="92">
                  <c:v>8.6167800453514687</c:v>
                </c:pt>
                <c:pt idx="93">
                  <c:v>58.333333333333336</c:v>
                </c:pt>
                <c:pt idx="94">
                  <c:v>6.666666666666667</c:v>
                </c:pt>
                <c:pt idx="95">
                  <c:v>5.8227848101265636</c:v>
                </c:pt>
                <c:pt idx="96">
                  <c:v>35.337552742616026</c:v>
                </c:pt>
                <c:pt idx="97">
                  <c:v>61.368778280543012</c:v>
                </c:pt>
                <c:pt idx="98">
                  <c:v>10.893118594436316</c:v>
                </c:pt>
                <c:pt idx="99">
                  <c:v>11.565836298932421</c:v>
                </c:pt>
                <c:pt idx="100">
                  <c:v>10.24390243902439</c:v>
                </c:pt>
                <c:pt idx="101">
                  <c:v>6.4748201438849007</c:v>
                </c:pt>
                <c:pt idx="102">
                  <c:v>8.6167800453514687</c:v>
                </c:pt>
                <c:pt idx="103">
                  <c:v>58.333333333333336</c:v>
                </c:pt>
                <c:pt idx="104">
                  <c:v>6.666666666666667</c:v>
                </c:pt>
                <c:pt idx="105">
                  <c:v>5.8227848101265636</c:v>
                </c:pt>
                <c:pt idx="106">
                  <c:v>35.337552742616026</c:v>
                </c:pt>
                <c:pt idx="107">
                  <c:v>61.368778280543012</c:v>
                </c:pt>
                <c:pt idx="108">
                  <c:v>10.893118594436316</c:v>
                </c:pt>
                <c:pt idx="109">
                  <c:v>11.565836298932421</c:v>
                </c:pt>
                <c:pt idx="110">
                  <c:v>10.24390243902439</c:v>
                </c:pt>
                <c:pt idx="111">
                  <c:v>6.4748201438849007</c:v>
                </c:pt>
                <c:pt idx="112">
                  <c:v>8.6167800453514687</c:v>
                </c:pt>
                <c:pt idx="113">
                  <c:v>58.333333333333336</c:v>
                </c:pt>
                <c:pt idx="114">
                  <c:v>6.666666666666667</c:v>
                </c:pt>
                <c:pt idx="115">
                  <c:v>5.8227848101265636</c:v>
                </c:pt>
                <c:pt idx="116">
                  <c:v>35.337552742616026</c:v>
                </c:pt>
                <c:pt idx="117">
                  <c:v>61.368778280543012</c:v>
                </c:pt>
                <c:pt idx="118">
                  <c:v>10.893118594436316</c:v>
                </c:pt>
                <c:pt idx="119">
                  <c:v>11.565836298932421</c:v>
                </c:pt>
                <c:pt idx="120">
                  <c:v>19.600000000000001</c:v>
                </c:pt>
                <c:pt idx="121">
                  <c:v>12.290502793296088</c:v>
                </c:pt>
                <c:pt idx="122">
                  <c:v>21.062992125984252</c:v>
                </c:pt>
                <c:pt idx="123">
                  <c:v>30.750000000000004</c:v>
                </c:pt>
                <c:pt idx="124">
                  <c:v>12.801484230055692</c:v>
                </c:pt>
                <c:pt idx="125">
                  <c:v>18.946395563770789</c:v>
                </c:pt>
                <c:pt idx="126">
                  <c:v>3.8461538461538463</c:v>
                </c:pt>
                <c:pt idx="127">
                  <c:v>12.698412698412699</c:v>
                </c:pt>
                <c:pt idx="128">
                  <c:v>38.413361169102188</c:v>
                </c:pt>
                <c:pt idx="129">
                  <c:v>42.885771543086108</c:v>
                </c:pt>
                <c:pt idx="130">
                  <c:v>19.600000000000001</c:v>
                </c:pt>
                <c:pt idx="131">
                  <c:v>12.290502793296088</c:v>
                </c:pt>
                <c:pt idx="132">
                  <c:v>21.062992125984252</c:v>
                </c:pt>
                <c:pt idx="133">
                  <c:v>30.750000000000004</c:v>
                </c:pt>
                <c:pt idx="134">
                  <c:v>12.801484230055692</c:v>
                </c:pt>
                <c:pt idx="135">
                  <c:v>18.946395563770789</c:v>
                </c:pt>
                <c:pt idx="136">
                  <c:v>3.8461538461538463</c:v>
                </c:pt>
                <c:pt idx="137">
                  <c:v>12.698412698412699</c:v>
                </c:pt>
                <c:pt idx="138">
                  <c:v>38.413361169102188</c:v>
                </c:pt>
                <c:pt idx="139">
                  <c:v>42.885771543086108</c:v>
                </c:pt>
                <c:pt idx="140">
                  <c:v>19.600000000000001</c:v>
                </c:pt>
                <c:pt idx="141">
                  <c:v>12.290502793296088</c:v>
                </c:pt>
                <c:pt idx="142">
                  <c:v>21.062992125984252</c:v>
                </c:pt>
                <c:pt idx="143">
                  <c:v>30.750000000000004</c:v>
                </c:pt>
                <c:pt idx="144">
                  <c:v>12.801484230055692</c:v>
                </c:pt>
                <c:pt idx="145">
                  <c:v>18.946395563770789</c:v>
                </c:pt>
                <c:pt idx="146">
                  <c:v>3.8461538461538463</c:v>
                </c:pt>
                <c:pt idx="147">
                  <c:v>12.698412698412699</c:v>
                </c:pt>
                <c:pt idx="148">
                  <c:v>38.413361169102188</c:v>
                </c:pt>
                <c:pt idx="149">
                  <c:v>19.600000000000001</c:v>
                </c:pt>
                <c:pt idx="150">
                  <c:v>12.290502793296088</c:v>
                </c:pt>
                <c:pt idx="151">
                  <c:v>21.062992125984252</c:v>
                </c:pt>
                <c:pt idx="152">
                  <c:v>30.750000000000004</c:v>
                </c:pt>
                <c:pt idx="153">
                  <c:v>12.801484230055692</c:v>
                </c:pt>
                <c:pt idx="154">
                  <c:v>18.946395563770789</c:v>
                </c:pt>
                <c:pt idx="155">
                  <c:v>3.8461538461538463</c:v>
                </c:pt>
                <c:pt idx="156">
                  <c:v>12.698412698412699</c:v>
                </c:pt>
                <c:pt idx="157">
                  <c:v>38.413361169102188</c:v>
                </c:pt>
                <c:pt idx="158">
                  <c:v>19.600000000000001</c:v>
                </c:pt>
                <c:pt idx="159">
                  <c:v>12.290502793296088</c:v>
                </c:pt>
                <c:pt idx="160">
                  <c:v>21.062992125984252</c:v>
                </c:pt>
                <c:pt idx="161">
                  <c:v>30.750000000000004</c:v>
                </c:pt>
                <c:pt idx="162">
                  <c:v>12.801484230055692</c:v>
                </c:pt>
                <c:pt idx="163">
                  <c:v>18.946395563770789</c:v>
                </c:pt>
                <c:pt idx="164">
                  <c:v>3.8461538461538463</c:v>
                </c:pt>
                <c:pt idx="165">
                  <c:v>12.698412698412699</c:v>
                </c:pt>
                <c:pt idx="166">
                  <c:v>38.413361169102188</c:v>
                </c:pt>
                <c:pt idx="167">
                  <c:v>19.600000000000001</c:v>
                </c:pt>
                <c:pt idx="168">
                  <c:v>12.290502793296088</c:v>
                </c:pt>
                <c:pt idx="169">
                  <c:v>21.062992125984252</c:v>
                </c:pt>
                <c:pt idx="170">
                  <c:v>30.750000000000004</c:v>
                </c:pt>
                <c:pt idx="171">
                  <c:v>12.801484230055692</c:v>
                </c:pt>
                <c:pt idx="172">
                  <c:v>18.946395563770789</c:v>
                </c:pt>
                <c:pt idx="173">
                  <c:v>3.8461538461538463</c:v>
                </c:pt>
                <c:pt idx="174">
                  <c:v>12.698412698412699</c:v>
                </c:pt>
                <c:pt idx="175">
                  <c:v>38.413361169102188</c:v>
                </c:pt>
                <c:pt idx="176">
                  <c:v>42.885771543086108</c:v>
                </c:pt>
                <c:pt idx="177">
                  <c:v>19.600000000000001</c:v>
                </c:pt>
                <c:pt idx="178">
                  <c:v>12.290502793296088</c:v>
                </c:pt>
                <c:pt idx="179">
                  <c:v>21.062992125984252</c:v>
                </c:pt>
                <c:pt idx="180">
                  <c:v>30.750000000000004</c:v>
                </c:pt>
                <c:pt idx="181">
                  <c:v>12.801484230055692</c:v>
                </c:pt>
                <c:pt idx="182">
                  <c:v>18.946395563770789</c:v>
                </c:pt>
                <c:pt idx="183">
                  <c:v>3.8461538461538463</c:v>
                </c:pt>
                <c:pt idx="184">
                  <c:v>12.698412698412699</c:v>
                </c:pt>
                <c:pt idx="185">
                  <c:v>38.413361169102188</c:v>
                </c:pt>
                <c:pt idx="186">
                  <c:v>42.885771543086108</c:v>
                </c:pt>
                <c:pt idx="187">
                  <c:v>19.600000000000001</c:v>
                </c:pt>
                <c:pt idx="188">
                  <c:v>12.290502793296088</c:v>
                </c:pt>
                <c:pt idx="189">
                  <c:v>21.062992125984252</c:v>
                </c:pt>
                <c:pt idx="190">
                  <c:v>30.750000000000004</c:v>
                </c:pt>
                <c:pt idx="191">
                  <c:v>12.801484230055692</c:v>
                </c:pt>
                <c:pt idx="192">
                  <c:v>18.946395563770789</c:v>
                </c:pt>
                <c:pt idx="193">
                  <c:v>3.8461538461538463</c:v>
                </c:pt>
                <c:pt idx="194">
                  <c:v>12.698412698412699</c:v>
                </c:pt>
                <c:pt idx="195">
                  <c:v>38.413361169102188</c:v>
                </c:pt>
                <c:pt idx="196">
                  <c:v>19.600000000000001</c:v>
                </c:pt>
                <c:pt idx="197">
                  <c:v>12.290502793296088</c:v>
                </c:pt>
                <c:pt idx="198">
                  <c:v>21.062992125984252</c:v>
                </c:pt>
                <c:pt idx="199">
                  <c:v>30.750000000000004</c:v>
                </c:pt>
                <c:pt idx="200">
                  <c:v>12.801484230055692</c:v>
                </c:pt>
                <c:pt idx="201">
                  <c:v>18.946395563770789</c:v>
                </c:pt>
                <c:pt idx="202">
                  <c:v>3.8461538461538463</c:v>
                </c:pt>
                <c:pt idx="203">
                  <c:v>12.698412698412699</c:v>
                </c:pt>
                <c:pt idx="204">
                  <c:v>38.413361169102188</c:v>
                </c:pt>
                <c:pt idx="205">
                  <c:v>19.600000000000001</c:v>
                </c:pt>
                <c:pt idx="206">
                  <c:v>12.290502793296088</c:v>
                </c:pt>
                <c:pt idx="207">
                  <c:v>21.062992125984252</c:v>
                </c:pt>
                <c:pt idx="208">
                  <c:v>30.750000000000004</c:v>
                </c:pt>
                <c:pt idx="209">
                  <c:v>12.801484230055692</c:v>
                </c:pt>
                <c:pt idx="210">
                  <c:v>18.946395563770789</c:v>
                </c:pt>
                <c:pt idx="211">
                  <c:v>3.8461538461538463</c:v>
                </c:pt>
                <c:pt idx="212">
                  <c:v>12.698412698412699</c:v>
                </c:pt>
                <c:pt idx="213">
                  <c:v>38.413361169102188</c:v>
                </c:pt>
                <c:pt idx="214">
                  <c:v>42.885771543086108</c:v>
                </c:pt>
                <c:pt idx="215">
                  <c:v>19.600000000000001</c:v>
                </c:pt>
                <c:pt idx="216">
                  <c:v>12.290502793296088</c:v>
                </c:pt>
                <c:pt idx="217">
                  <c:v>21.062992125984252</c:v>
                </c:pt>
                <c:pt idx="218">
                  <c:v>30.750000000000004</c:v>
                </c:pt>
                <c:pt idx="219">
                  <c:v>12.801484230055692</c:v>
                </c:pt>
                <c:pt idx="220">
                  <c:v>18.946395563770789</c:v>
                </c:pt>
                <c:pt idx="221">
                  <c:v>3.8461538461538463</c:v>
                </c:pt>
                <c:pt idx="222">
                  <c:v>12.698412698412699</c:v>
                </c:pt>
                <c:pt idx="223">
                  <c:v>38.413361169102188</c:v>
                </c:pt>
                <c:pt idx="224">
                  <c:v>42.885771543086108</c:v>
                </c:pt>
                <c:pt idx="225">
                  <c:v>19.600000000000001</c:v>
                </c:pt>
                <c:pt idx="226">
                  <c:v>12.290502793296088</c:v>
                </c:pt>
                <c:pt idx="227">
                  <c:v>21.062992125984252</c:v>
                </c:pt>
                <c:pt idx="228">
                  <c:v>30.750000000000004</c:v>
                </c:pt>
                <c:pt idx="229">
                  <c:v>12.801484230055692</c:v>
                </c:pt>
                <c:pt idx="230">
                  <c:v>18.946395563770789</c:v>
                </c:pt>
                <c:pt idx="231">
                  <c:v>3.8461538461538463</c:v>
                </c:pt>
                <c:pt idx="232">
                  <c:v>12.698412698412699</c:v>
                </c:pt>
                <c:pt idx="233">
                  <c:v>38.413361169102188</c:v>
                </c:pt>
                <c:pt idx="234">
                  <c:v>42.885771543086108</c:v>
                </c:pt>
              </c:numCache>
            </c:numRef>
          </c:xVal>
          <c:yVal>
            <c:numRef>
              <c:f>'catchment and rip coridore data'!$F$3:$F$237</c:f>
              <c:numCache>
                <c:formatCode>General</c:formatCode>
                <c:ptCount val="235"/>
                <c:pt idx="0">
                  <c:v>25.7</c:v>
                </c:pt>
                <c:pt idx="1">
                  <c:v>27.3</c:v>
                </c:pt>
                <c:pt idx="2">
                  <c:v>22.8</c:v>
                </c:pt>
                <c:pt idx="3">
                  <c:v>16.3</c:v>
                </c:pt>
                <c:pt idx="4">
                  <c:v>18.8</c:v>
                </c:pt>
                <c:pt idx="5">
                  <c:v>23.3</c:v>
                </c:pt>
                <c:pt idx="6">
                  <c:v>22.3</c:v>
                </c:pt>
                <c:pt idx="7">
                  <c:v>19</c:v>
                </c:pt>
                <c:pt idx="8">
                  <c:v>21.9</c:v>
                </c:pt>
                <c:pt idx="9">
                  <c:v>23</c:v>
                </c:pt>
                <c:pt idx="10">
                  <c:v>24</c:v>
                </c:pt>
                <c:pt idx="11">
                  <c:v>23</c:v>
                </c:pt>
                <c:pt idx="12">
                  <c:v>21.4</c:v>
                </c:pt>
                <c:pt idx="13">
                  <c:v>16.600000000000001</c:v>
                </c:pt>
                <c:pt idx="14">
                  <c:v>22.9</c:v>
                </c:pt>
                <c:pt idx="15">
                  <c:v>22</c:v>
                </c:pt>
                <c:pt idx="16">
                  <c:v>22</c:v>
                </c:pt>
                <c:pt idx="17">
                  <c:v>19</c:v>
                </c:pt>
                <c:pt idx="18">
                  <c:v>22.5</c:v>
                </c:pt>
                <c:pt idx="19">
                  <c:v>24.4</c:v>
                </c:pt>
                <c:pt idx="20">
                  <c:v>21.4</c:v>
                </c:pt>
                <c:pt idx="21">
                  <c:v>22.9</c:v>
                </c:pt>
                <c:pt idx="22">
                  <c:v>19.8</c:v>
                </c:pt>
                <c:pt idx="23">
                  <c:v>16.7</c:v>
                </c:pt>
                <c:pt idx="24">
                  <c:v>19.2</c:v>
                </c:pt>
                <c:pt idx="25">
                  <c:v>21.9</c:v>
                </c:pt>
                <c:pt idx="26">
                  <c:v>20.3</c:v>
                </c:pt>
                <c:pt idx="27">
                  <c:v>18</c:v>
                </c:pt>
                <c:pt idx="28">
                  <c:v>19.399999999999999</c:v>
                </c:pt>
                <c:pt idx="29">
                  <c:v>21.3</c:v>
                </c:pt>
                <c:pt idx="30">
                  <c:v>21.4</c:v>
                </c:pt>
                <c:pt idx="31">
                  <c:v>22.9</c:v>
                </c:pt>
                <c:pt idx="32">
                  <c:v>19.8</c:v>
                </c:pt>
                <c:pt idx="33">
                  <c:v>16.7</c:v>
                </c:pt>
                <c:pt idx="34">
                  <c:v>19.2</c:v>
                </c:pt>
                <c:pt idx="35">
                  <c:v>21.9</c:v>
                </c:pt>
                <c:pt idx="36">
                  <c:v>20.3</c:v>
                </c:pt>
                <c:pt idx="37">
                  <c:v>18</c:v>
                </c:pt>
                <c:pt idx="38">
                  <c:v>19.399999999999999</c:v>
                </c:pt>
                <c:pt idx="39">
                  <c:v>21.3</c:v>
                </c:pt>
                <c:pt idx="40">
                  <c:v>20</c:v>
                </c:pt>
                <c:pt idx="41">
                  <c:v>20.8</c:v>
                </c:pt>
                <c:pt idx="42">
                  <c:v>18.7</c:v>
                </c:pt>
                <c:pt idx="43">
                  <c:v>15.5</c:v>
                </c:pt>
                <c:pt idx="44">
                  <c:v>19.2</c:v>
                </c:pt>
                <c:pt idx="45">
                  <c:v>20.8</c:v>
                </c:pt>
                <c:pt idx="46">
                  <c:v>19.3</c:v>
                </c:pt>
                <c:pt idx="47">
                  <c:v>17</c:v>
                </c:pt>
                <c:pt idx="48">
                  <c:v>18.100000000000001</c:v>
                </c:pt>
                <c:pt idx="49">
                  <c:v>20.399999999999999</c:v>
                </c:pt>
                <c:pt idx="50">
                  <c:v>20</c:v>
                </c:pt>
                <c:pt idx="51">
                  <c:v>20</c:v>
                </c:pt>
                <c:pt idx="52">
                  <c:v>18</c:v>
                </c:pt>
                <c:pt idx="53">
                  <c:v>12</c:v>
                </c:pt>
                <c:pt idx="54">
                  <c:v>18</c:v>
                </c:pt>
                <c:pt idx="55">
                  <c:v>20</c:v>
                </c:pt>
                <c:pt idx="56">
                  <c:v>18</c:v>
                </c:pt>
                <c:pt idx="57">
                  <c:v>19</c:v>
                </c:pt>
                <c:pt idx="58">
                  <c:v>20</c:v>
                </c:pt>
                <c:pt idx="59">
                  <c:v>20</c:v>
                </c:pt>
                <c:pt idx="60">
                  <c:v>24.1</c:v>
                </c:pt>
                <c:pt idx="61">
                  <c:v>23.6</c:v>
                </c:pt>
                <c:pt idx="62">
                  <c:v>22.2</c:v>
                </c:pt>
                <c:pt idx="63">
                  <c:v>16.899999999999999</c:v>
                </c:pt>
                <c:pt idx="64">
                  <c:v>18.7</c:v>
                </c:pt>
                <c:pt idx="65">
                  <c:v>26.2</c:v>
                </c:pt>
                <c:pt idx="66">
                  <c:v>22.6</c:v>
                </c:pt>
                <c:pt idx="67">
                  <c:v>18.5</c:v>
                </c:pt>
                <c:pt idx="68">
                  <c:v>20.6</c:v>
                </c:pt>
                <c:pt idx="69">
                  <c:v>23.4</c:v>
                </c:pt>
                <c:pt idx="70">
                  <c:v>28</c:v>
                </c:pt>
                <c:pt idx="71">
                  <c:v>26.7</c:v>
                </c:pt>
                <c:pt idx="72">
                  <c:v>26.3</c:v>
                </c:pt>
                <c:pt idx="73">
                  <c:v>17.7</c:v>
                </c:pt>
                <c:pt idx="74">
                  <c:v>18.899999999999999</c:v>
                </c:pt>
                <c:pt idx="75">
                  <c:v>28.3</c:v>
                </c:pt>
                <c:pt idx="77">
                  <c:v>20.6</c:v>
                </c:pt>
                <c:pt idx="78">
                  <c:v>24.2</c:v>
                </c:pt>
                <c:pt idx="79">
                  <c:v>26</c:v>
                </c:pt>
                <c:pt idx="80">
                  <c:v>27.5</c:v>
                </c:pt>
                <c:pt idx="81">
                  <c:v>28</c:v>
                </c:pt>
                <c:pt idx="82">
                  <c:v>23.1</c:v>
                </c:pt>
                <c:pt idx="83">
                  <c:v>18.399999999999999</c:v>
                </c:pt>
                <c:pt idx="84">
                  <c:v>21.1</c:v>
                </c:pt>
                <c:pt idx="85">
                  <c:v>27</c:v>
                </c:pt>
                <c:pt idx="86">
                  <c:v>24.6</c:v>
                </c:pt>
                <c:pt idx="88">
                  <c:v>26</c:v>
                </c:pt>
                <c:pt idx="89">
                  <c:v>25.5</c:v>
                </c:pt>
                <c:pt idx="90">
                  <c:v>28</c:v>
                </c:pt>
                <c:pt idx="91">
                  <c:v>27.9</c:v>
                </c:pt>
                <c:pt idx="92">
                  <c:v>21</c:v>
                </c:pt>
                <c:pt idx="93">
                  <c:v>16</c:v>
                </c:pt>
                <c:pt idx="94">
                  <c:v>19</c:v>
                </c:pt>
                <c:pt idx="95">
                  <c:v>26</c:v>
                </c:pt>
                <c:pt idx="96">
                  <c:v>25</c:v>
                </c:pt>
                <c:pt idx="97">
                  <c:v>22</c:v>
                </c:pt>
                <c:pt idx="98">
                  <c:v>24</c:v>
                </c:pt>
                <c:pt idx="99">
                  <c:v>28</c:v>
                </c:pt>
                <c:pt idx="100">
                  <c:v>25</c:v>
                </c:pt>
                <c:pt idx="101">
                  <c:v>27</c:v>
                </c:pt>
                <c:pt idx="102">
                  <c:v>21</c:v>
                </c:pt>
                <c:pt idx="103">
                  <c:v>16</c:v>
                </c:pt>
                <c:pt idx="104">
                  <c:v>19</c:v>
                </c:pt>
                <c:pt idx="105">
                  <c:v>25</c:v>
                </c:pt>
                <c:pt idx="106">
                  <c:v>23</c:v>
                </c:pt>
                <c:pt idx="107">
                  <c:v>21</c:v>
                </c:pt>
                <c:pt idx="108">
                  <c:v>24</c:v>
                </c:pt>
                <c:pt idx="109">
                  <c:v>26</c:v>
                </c:pt>
                <c:pt idx="110">
                  <c:v>25</c:v>
                </c:pt>
                <c:pt idx="111">
                  <c:v>23</c:v>
                </c:pt>
                <c:pt idx="112">
                  <c:v>22</c:v>
                </c:pt>
                <c:pt idx="113">
                  <c:v>16</c:v>
                </c:pt>
                <c:pt idx="114">
                  <c:v>20</c:v>
                </c:pt>
                <c:pt idx="115">
                  <c:v>24</c:v>
                </c:pt>
                <c:pt idx="116">
                  <c:v>21</c:v>
                </c:pt>
                <c:pt idx="117">
                  <c:v>21</c:v>
                </c:pt>
                <c:pt idx="118">
                  <c:v>22</c:v>
                </c:pt>
                <c:pt idx="119">
                  <c:v>24</c:v>
                </c:pt>
                <c:pt idx="120">
                  <c:v>20.8</c:v>
                </c:pt>
                <c:pt idx="121">
                  <c:v>21.2</c:v>
                </c:pt>
                <c:pt idx="122">
                  <c:v>21.9</c:v>
                </c:pt>
                <c:pt idx="123">
                  <c:v>24.7</c:v>
                </c:pt>
                <c:pt idx="124">
                  <c:v>21</c:v>
                </c:pt>
                <c:pt idx="125">
                  <c:v>25.5</c:v>
                </c:pt>
                <c:pt idx="126">
                  <c:v>26.7</c:v>
                </c:pt>
                <c:pt idx="127">
                  <c:v>25.4</c:v>
                </c:pt>
                <c:pt idx="128">
                  <c:v>25.5</c:v>
                </c:pt>
                <c:pt idx="130">
                  <c:v>20.7</c:v>
                </c:pt>
                <c:pt idx="131">
                  <c:v>20.5</c:v>
                </c:pt>
                <c:pt idx="132">
                  <c:v>22.5</c:v>
                </c:pt>
                <c:pt idx="133">
                  <c:v>26.8</c:v>
                </c:pt>
                <c:pt idx="134">
                  <c:v>21</c:v>
                </c:pt>
                <c:pt idx="135">
                  <c:v>25.8</c:v>
                </c:pt>
                <c:pt idx="136">
                  <c:v>28.9</c:v>
                </c:pt>
                <c:pt idx="137">
                  <c:v>27.4</c:v>
                </c:pt>
                <c:pt idx="138">
                  <c:v>27.4</c:v>
                </c:pt>
                <c:pt idx="139">
                  <c:v>26.8</c:v>
                </c:pt>
                <c:pt idx="140">
                  <c:v>21</c:v>
                </c:pt>
                <c:pt idx="141">
                  <c:v>20.9</c:v>
                </c:pt>
                <c:pt idx="142">
                  <c:v>21</c:v>
                </c:pt>
                <c:pt idx="143">
                  <c:v>21.6</c:v>
                </c:pt>
                <c:pt idx="144">
                  <c:v>20.8</c:v>
                </c:pt>
                <c:pt idx="145">
                  <c:v>21.5</c:v>
                </c:pt>
                <c:pt idx="146">
                  <c:v>23</c:v>
                </c:pt>
                <c:pt idx="147">
                  <c:v>22.4</c:v>
                </c:pt>
                <c:pt idx="148">
                  <c:v>24.4</c:v>
                </c:pt>
                <c:pt idx="149">
                  <c:v>20.399999999999999</c:v>
                </c:pt>
                <c:pt idx="150">
                  <c:v>20.3</c:v>
                </c:pt>
                <c:pt idx="151">
                  <c:v>20.100000000000001</c:v>
                </c:pt>
                <c:pt idx="152">
                  <c:v>21.6</c:v>
                </c:pt>
                <c:pt idx="153">
                  <c:v>20.7</c:v>
                </c:pt>
                <c:pt idx="154">
                  <c:v>21.4</c:v>
                </c:pt>
                <c:pt idx="155">
                  <c:v>22.2</c:v>
                </c:pt>
                <c:pt idx="156">
                  <c:v>22.3</c:v>
                </c:pt>
                <c:pt idx="157">
                  <c:v>23.3</c:v>
                </c:pt>
                <c:pt idx="158">
                  <c:v>20.3</c:v>
                </c:pt>
                <c:pt idx="159">
                  <c:v>20.6</c:v>
                </c:pt>
                <c:pt idx="160">
                  <c:v>21.1</c:v>
                </c:pt>
                <c:pt idx="161">
                  <c:v>21.8</c:v>
                </c:pt>
                <c:pt idx="162">
                  <c:v>20.5</c:v>
                </c:pt>
                <c:pt idx="163">
                  <c:v>21.7</c:v>
                </c:pt>
                <c:pt idx="164">
                  <c:v>24.5</c:v>
                </c:pt>
                <c:pt idx="165">
                  <c:v>23.7</c:v>
                </c:pt>
                <c:pt idx="166">
                  <c:v>23.5</c:v>
                </c:pt>
                <c:pt idx="167">
                  <c:v>17</c:v>
                </c:pt>
                <c:pt idx="168">
                  <c:v>15</c:v>
                </c:pt>
                <c:pt idx="169">
                  <c:v>17</c:v>
                </c:pt>
                <c:pt idx="170">
                  <c:v>20</c:v>
                </c:pt>
                <c:pt idx="171">
                  <c:v>15</c:v>
                </c:pt>
                <c:pt idx="172">
                  <c:v>18</c:v>
                </c:pt>
                <c:pt idx="173">
                  <c:v>19</c:v>
                </c:pt>
                <c:pt idx="174">
                  <c:v>18</c:v>
                </c:pt>
                <c:pt idx="175">
                  <c:v>19</c:v>
                </c:pt>
                <c:pt idx="176">
                  <c:v>20</c:v>
                </c:pt>
                <c:pt idx="177">
                  <c:v>19.5</c:v>
                </c:pt>
                <c:pt idx="178">
                  <c:v>20.3</c:v>
                </c:pt>
                <c:pt idx="179">
                  <c:v>21</c:v>
                </c:pt>
                <c:pt idx="180">
                  <c:v>24</c:v>
                </c:pt>
                <c:pt idx="181">
                  <c:v>20</c:v>
                </c:pt>
                <c:pt idx="182">
                  <c:v>21.7</c:v>
                </c:pt>
                <c:pt idx="183">
                  <c:v>25.9</c:v>
                </c:pt>
                <c:pt idx="184">
                  <c:v>24.5</c:v>
                </c:pt>
                <c:pt idx="185">
                  <c:v>26.4</c:v>
                </c:pt>
                <c:pt idx="186">
                  <c:v>26.2</c:v>
                </c:pt>
                <c:pt idx="187">
                  <c:v>21.2</c:v>
                </c:pt>
                <c:pt idx="188">
                  <c:v>22.5</c:v>
                </c:pt>
                <c:pt idx="189">
                  <c:v>23.3</c:v>
                </c:pt>
                <c:pt idx="190">
                  <c:v>26.5</c:v>
                </c:pt>
                <c:pt idx="191">
                  <c:v>22.5</c:v>
                </c:pt>
                <c:pt idx="192">
                  <c:v>24.2</c:v>
                </c:pt>
                <c:pt idx="193">
                  <c:v>27.2</c:v>
                </c:pt>
                <c:pt idx="194">
                  <c:v>26.2</c:v>
                </c:pt>
                <c:pt idx="195">
                  <c:v>28</c:v>
                </c:pt>
                <c:pt idx="196">
                  <c:v>25</c:v>
                </c:pt>
                <c:pt idx="197">
                  <c:v>27</c:v>
                </c:pt>
                <c:pt idx="198">
                  <c:v>25</c:v>
                </c:pt>
                <c:pt idx="199">
                  <c:v>27</c:v>
                </c:pt>
                <c:pt idx="200">
                  <c:v>27</c:v>
                </c:pt>
                <c:pt idx="201">
                  <c:v>28</c:v>
                </c:pt>
                <c:pt idx="202">
                  <c:v>28</c:v>
                </c:pt>
                <c:pt idx="203">
                  <c:v>28</c:v>
                </c:pt>
                <c:pt idx="205">
                  <c:v>22</c:v>
                </c:pt>
                <c:pt idx="206">
                  <c:v>22</c:v>
                </c:pt>
                <c:pt idx="207">
                  <c:v>24</c:v>
                </c:pt>
                <c:pt idx="208">
                  <c:v>21</c:v>
                </c:pt>
                <c:pt idx="209">
                  <c:v>23</c:v>
                </c:pt>
                <c:pt idx="210">
                  <c:v>25</c:v>
                </c:pt>
                <c:pt idx="211">
                  <c:v>28</c:v>
                </c:pt>
                <c:pt idx="212">
                  <c:v>26</c:v>
                </c:pt>
                <c:pt idx="213">
                  <c:v>27</c:v>
                </c:pt>
                <c:pt idx="215">
                  <c:v>21</c:v>
                </c:pt>
                <c:pt idx="216">
                  <c:v>22</c:v>
                </c:pt>
                <c:pt idx="217">
                  <c:v>22</c:v>
                </c:pt>
                <c:pt idx="218">
                  <c:v>21</c:v>
                </c:pt>
                <c:pt idx="219">
                  <c:v>21</c:v>
                </c:pt>
                <c:pt idx="220">
                  <c:v>24</c:v>
                </c:pt>
                <c:pt idx="221">
                  <c:v>28</c:v>
                </c:pt>
                <c:pt idx="222">
                  <c:v>26</c:v>
                </c:pt>
                <c:pt idx="223">
                  <c:v>27</c:v>
                </c:pt>
                <c:pt idx="224">
                  <c:v>28</c:v>
                </c:pt>
                <c:pt idx="225">
                  <c:v>19</c:v>
                </c:pt>
                <c:pt idx="226">
                  <c:v>20</c:v>
                </c:pt>
                <c:pt idx="227">
                  <c:v>20</c:v>
                </c:pt>
                <c:pt idx="228">
                  <c:v>23</c:v>
                </c:pt>
                <c:pt idx="229">
                  <c:v>19</c:v>
                </c:pt>
                <c:pt idx="230">
                  <c:v>22</c:v>
                </c:pt>
                <c:pt idx="231">
                  <c:v>25</c:v>
                </c:pt>
                <c:pt idx="232">
                  <c:v>25</c:v>
                </c:pt>
                <c:pt idx="233">
                  <c:v>26</c:v>
                </c:pt>
                <c:pt idx="234">
                  <c:v>25</c:v>
                </c:pt>
              </c:numCache>
            </c:numRef>
          </c:yVal>
        </c:ser>
        <c:axId val="52481024"/>
        <c:axId val="52466432"/>
      </c:scatterChart>
      <c:valAx>
        <c:axId val="52481024"/>
        <c:scaling>
          <c:orientation val="minMax"/>
        </c:scaling>
        <c:axPos val="b"/>
        <c:numFmt formatCode="General" sourceLinked="1"/>
        <c:tickLblPos val="nextTo"/>
        <c:crossAx val="52466432"/>
        <c:crosses val="autoZero"/>
        <c:crossBetween val="midCat"/>
      </c:valAx>
      <c:valAx>
        <c:axId val="52466432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Temperature (C)</a:t>
                </a:r>
              </a:p>
            </c:rich>
          </c:tx>
          <c:layout/>
        </c:title>
        <c:numFmt formatCode="General" sourceLinked="1"/>
        <c:tickLblPos val="nextTo"/>
        <c:crossAx val="52481024"/>
        <c:crosses val="autoZero"/>
        <c:crossBetween val="midCat"/>
      </c:valAx>
    </c:plotArea>
    <c:legend>
      <c:legendPos val="t"/>
      <c:legendEntry>
        <c:idx val="2"/>
        <c:delete val="1"/>
      </c:legendEntry>
      <c:legendEntry>
        <c:idx val="3"/>
        <c:delete val="1"/>
      </c:legendEntry>
      <c:layout/>
      <c:txPr>
        <a:bodyPr/>
        <a:lstStyle/>
        <a:p>
          <a:pPr>
            <a:defRPr sz="1200" b="1"/>
          </a:pPr>
          <a:endParaRPr lang="en-US"/>
        </a:p>
      </c:txPr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scatterChart>
        <c:scatterStyle val="lineMarker"/>
        <c:ser>
          <c:idx val="0"/>
          <c:order val="0"/>
          <c:tx>
            <c:v>Catchment</c:v>
          </c:tx>
          <c:spPr>
            <a:ln w="28575">
              <a:noFill/>
            </a:ln>
          </c:spPr>
          <c:marker>
            <c:symbol val="diamond"/>
            <c:size val="4"/>
          </c:marker>
          <c:trendline>
            <c:spPr>
              <a:ln>
                <a:solidFill>
                  <a:srgbClr val="0070C0"/>
                </a:solidFill>
              </a:ln>
            </c:spPr>
            <c:trendlineType val="poly"/>
            <c:order val="2"/>
          </c:trendline>
          <c:xVal>
            <c:numRef>
              <c:f>'catchment and rip coridore data'!$V$3:$V$237</c:f>
              <c:numCache>
                <c:formatCode>General</c:formatCode>
                <c:ptCount val="235"/>
                <c:pt idx="0">
                  <c:v>22.22</c:v>
                </c:pt>
                <c:pt idx="1">
                  <c:v>10.48</c:v>
                </c:pt>
                <c:pt idx="2">
                  <c:v>34.42</c:v>
                </c:pt>
                <c:pt idx="3">
                  <c:v>75.099999999999994</c:v>
                </c:pt>
                <c:pt idx="4">
                  <c:v>7.88</c:v>
                </c:pt>
                <c:pt idx="5">
                  <c:v>7.84</c:v>
                </c:pt>
                <c:pt idx="6">
                  <c:v>44.923763480847896</c:v>
                </c:pt>
                <c:pt idx="7">
                  <c:v>66.146958937943808</c:v>
                </c:pt>
                <c:pt idx="8">
                  <c:v>45.485951174573934</c:v>
                </c:pt>
                <c:pt idx="9">
                  <c:v>28.810020876826719</c:v>
                </c:pt>
                <c:pt idx="10">
                  <c:v>22.22</c:v>
                </c:pt>
                <c:pt idx="11">
                  <c:v>10.48</c:v>
                </c:pt>
                <c:pt idx="12">
                  <c:v>34.42</c:v>
                </c:pt>
                <c:pt idx="13">
                  <c:v>75.099999999999994</c:v>
                </c:pt>
                <c:pt idx="14">
                  <c:v>7.88</c:v>
                </c:pt>
                <c:pt idx="15">
                  <c:v>7.84</c:v>
                </c:pt>
                <c:pt idx="16">
                  <c:v>44.923763480847896</c:v>
                </c:pt>
                <c:pt idx="17">
                  <c:v>66.146958937943808</c:v>
                </c:pt>
                <c:pt idx="18">
                  <c:v>45.485951174573934</c:v>
                </c:pt>
                <c:pt idx="19">
                  <c:v>28.810020876826719</c:v>
                </c:pt>
                <c:pt idx="20">
                  <c:v>22.22</c:v>
                </c:pt>
                <c:pt idx="21">
                  <c:v>10.48</c:v>
                </c:pt>
                <c:pt idx="22">
                  <c:v>34.42</c:v>
                </c:pt>
                <c:pt idx="23">
                  <c:v>75.099999999999994</c:v>
                </c:pt>
                <c:pt idx="24">
                  <c:v>7.88</c:v>
                </c:pt>
                <c:pt idx="25">
                  <c:v>7.84</c:v>
                </c:pt>
                <c:pt idx="26">
                  <c:v>44.923763480847896</c:v>
                </c:pt>
                <c:pt idx="27">
                  <c:v>66.146958937943808</c:v>
                </c:pt>
                <c:pt idx="28">
                  <c:v>45.485951174573934</c:v>
                </c:pt>
                <c:pt idx="29">
                  <c:v>28.810020876826719</c:v>
                </c:pt>
                <c:pt idx="30">
                  <c:v>22.22</c:v>
                </c:pt>
                <c:pt idx="31">
                  <c:v>10.48</c:v>
                </c:pt>
                <c:pt idx="32">
                  <c:v>34.42</c:v>
                </c:pt>
                <c:pt idx="33">
                  <c:v>75.099999999999994</c:v>
                </c:pt>
                <c:pt idx="34">
                  <c:v>7.88</c:v>
                </c:pt>
                <c:pt idx="35">
                  <c:v>7.84</c:v>
                </c:pt>
                <c:pt idx="36">
                  <c:v>44.923763480847896</c:v>
                </c:pt>
                <c:pt idx="37">
                  <c:v>66.146958937943808</c:v>
                </c:pt>
                <c:pt idx="38">
                  <c:v>45.485951174573934</c:v>
                </c:pt>
                <c:pt idx="39">
                  <c:v>28.810020876826719</c:v>
                </c:pt>
                <c:pt idx="40">
                  <c:v>22.22</c:v>
                </c:pt>
                <c:pt idx="41">
                  <c:v>10.48</c:v>
                </c:pt>
                <c:pt idx="42">
                  <c:v>34.42</c:v>
                </c:pt>
                <c:pt idx="43">
                  <c:v>75.099999999999994</c:v>
                </c:pt>
                <c:pt idx="44">
                  <c:v>7.88</c:v>
                </c:pt>
                <c:pt idx="45">
                  <c:v>7.84</c:v>
                </c:pt>
                <c:pt idx="46">
                  <c:v>44.923763480847896</c:v>
                </c:pt>
                <c:pt idx="47">
                  <c:v>66.146958937943808</c:v>
                </c:pt>
                <c:pt idx="48">
                  <c:v>45.485951174573934</c:v>
                </c:pt>
                <c:pt idx="49">
                  <c:v>28.810020876826719</c:v>
                </c:pt>
                <c:pt idx="50">
                  <c:v>22.22</c:v>
                </c:pt>
                <c:pt idx="51">
                  <c:v>10.48</c:v>
                </c:pt>
                <c:pt idx="52">
                  <c:v>34.42</c:v>
                </c:pt>
                <c:pt idx="53">
                  <c:v>75.099999999999994</c:v>
                </c:pt>
                <c:pt idx="54">
                  <c:v>7.88</c:v>
                </c:pt>
                <c:pt idx="55">
                  <c:v>7.84</c:v>
                </c:pt>
                <c:pt idx="56">
                  <c:v>44.923763480847896</c:v>
                </c:pt>
                <c:pt idx="57">
                  <c:v>66.146958937943808</c:v>
                </c:pt>
                <c:pt idx="58">
                  <c:v>45.485951174573934</c:v>
                </c:pt>
                <c:pt idx="59">
                  <c:v>28.810020876826719</c:v>
                </c:pt>
                <c:pt idx="60">
                  <c:v>22.22</c:v>
                </c:pt>
                <c:pt idx="61">
                  <c:v>10.48</c:v>
                </c:pt>
                <c:pt idx="62">
                  <c:v>34.42</c:v>
                </c:pt>
                <c:pt idx="63">
                  <c:v>75.099999999999994</c:v>
                </c:pt>
                <c:pt idx="64">
                  <c:v>7.88</c:v>
                </c:pt>
                <c:pt idx="65">
                  <c:v>7.84</c:v>
                </c:pt>
                <c:pt idx="66">
                  <c:v>44.923763480847896</c:v>
                </c:pt>
                <c:pt idx="67">
                  <c:v>66.146958937943808</c:v>
                </c:pt>
                <c:pt idx="68">
                  <c:v>45.485951174573934</c:v>
                </c:pt>
                <c:pt idx="69">
                  <c:v>28.810020876826719</c:v>
                </c:pt>
                <c:pt idx="70">
                  <c:v>22.22</c:v>
                </c:pt>
                <c:pt idx="71">
                  <c:v>10.48</c:v>
                </c:pt>
                <c:pt idx="72">
                  <c:v>34.42</c:v>
                </c:pt>
                <c:pt idx="73">
                  <c:v>75.099999999999994</c:v>
                </c:pt>
                <c:pt idx="74">
                  <c:v>7.88</c:v>
                </c:pt>
                <c:pt idx="75">
                  <c:v>7.84</c:v>
                </c:pt>
                <c:pt idx="76">
                  <c:v>44.923763480847896</c:v>
                </c:pt>
                <c:pt idx="77">
                  <c:v>66.146958937943808</c:v>
                </c:pt>
                <c:pt idx="78">
                  <c:v>45.485951174573934</c:v>
                </c:pt>
                <c:pt idx="79">
                  <c:v>28.810020876826719</c:v>
                </c:pt>
                <c:pt idx="80">
                  <c:v>22.22</c:v>
                </c:pt>
                <c:pt idx="81">
                  <c:v>10.48</c:v>
                </c:pt>
                <c:pt idx="82">
                  <c:v>34.42</c:v>
                </c:pt>
                <c:pt idx="83">
                  <c:v>75.099999999999994</c:v>
                </c:pt>
                <c:pt idx="84">
                  <c:v>7.88</c:v>
                </c:pt>
                <c:pt idx="85">
                  <c:v>7.84</c:v>
                </c:pt>
                <c:pt idx="86">
                  <c:v>44.923763480847896</c:v>
                </c:pt>
                <c:pt idx="87">
                  <c:v>66.146958937943808</c:v>
                </c:pt>
                <c:pt idx="88">
                  <c:v>45.485951174573934</c:v>
                </c:pt>
                <c:pt idx="89">
                  <c:v>28.810020876826719</c:v>
                </c:pt>
                <c:pt idx="90">
                  <c:v>22.22</c:v>
                </c:pt>
                <c:pt idx="91">
                  <c:v>10.48</c:v>
                </c:pt>
                <c:pt idx="92">
                  <c:v>34.42</c:v>
                </c:pt>
                <c:pt idx="93">
                  <c:v>75.099999999999994</c:v>
                </c:pt>
                <c:pt idx="94">
                  <c:v>7.88</c:v>
                </c:pt>
                <c:pt idx="95">
                  <c:v>7.84</c:v>
                </c:pt>
                <c:pt idx="96">
                  <c:v>44.923763480847896</c:v>
                </c:pt>
                <c:pt idx="97">
                  <c:v>66.146958937943808</c:v>
                </c:pt>
                <c:pt idx="98">
                  <c:v>45.485951174573934</c:v>
                </c:pt>
                <c:pt idx="99">
                  <c:v>28.810020876826719</c:v>
                </c:pt>
                <c:pt idx="100">
                  <c:v>22.22</c:v>
                </c:pt>
                <c:pt idx="101">
                  <c:v>10.48</c:v>
                </c:pt>
                <c:pt idx="102">
                  <c:v>34.42</c:v>
                </c:pt>
                <c:pt idx="103">
                  <c:v>75.099999999999994</c:v>
                </c:pt>
                <c:pt idx="104">
                  <c:v>7.88</c:v>
                </c:pt>
                <c:pt idx="105">
                  <c:v>7.84</c:v>
                </c:pt>
                <c:pt idx="106">
                  <c:v>44.923763480847896</c:v>
                </c:pt>
                <c:pt idx="107">
                  <c:v>66.146958937943808</c:v>
                </c:pt>
                <c:pt idx="108">
                  <c:v>45.485951174573934</c:v>
                </c:pt>
                <c:pt idx="109">
                  <c:v>28.810020876826719</c:v>
                </c:pt>
                <c:pt idx="110">
                  <c:v>22.22</c:v>
                </c:pt>
                <c:pt idx="111">
                  <c:v>10.48</c:v>
                </c:pt>
                <c:pt idx="112">
                  <c:v>34.42</c:v>
                </c:pt>
                <c:pt idx="113">
                  <c:v>75.099999999999994</c:v>
                </c:pt>
                <c:pt idx="114">
                  <c:v>7.88</c:v>
                </c:pt>
                <c:pt idx="115">
                  <c:v>7.84</c:v>
                </c:pt>
                <c:pt idx="116">
                  <c:v>44.923763480847896</c:v>
                </c:pt>
                <c:pt idx="117">
                  <c:v>66.146958937943808</c:v>
                </c:pt>
                <c:pt idx="118">
                  <c:v>45.485951174573934</c:v>
                </c:pt>
                <c:pt idx="119">
                  <c:v>28.810020876826719</c:v>
                </c:pt>
                <c:pt idx="120">
                  <c:v>35.849056603773583</c:v>
                </c:pt>
                <c:pt idx="121">
                  <c:v>21.230502599653374</c:v>
                </c:pt>
                <c:pt idx="122">
                  <c:v>31.358249772105733</c:v>
                </c:pt>
                <c:pt idx="123">
                  <c:v>34.305896805896793</c:v>
                </c:pt>
                <c:pt idx="124">
                  <c:v>11.809317443120262</c:v>
                </c:pt>
                <c:pt idx="125">
                  <c:v>21.538461538461537</c:v>
                </c:pt>
                <c:pt idx="126">
                  <c:v>19.888097660223799</c:v>
                </c:pt>
                <c:pt idx="127">
                  <c:v>20.164233576642335</c:v>
                </c:pt>
                <c:pt idx="128">
                  <c:v>27.49287749287749</c:v>
                </c:pt>
                <c:pt idx="129">
                  <c:v>34.788937409024754</c:v>
                </c:pt>
                <c:pt idx="130">
                  <c:v>35.849056603773583</c:v>
                </c:pt>
                <c:pt idx="131">
                  <c:v>21.230502599653374</c:v>
                </c:pt>
                <c:pt idx="132">
                  <c:v>31.358249772105733</c:v>
                </c:pt>
                <c:pt idx="133">
                  <c:v>34.305896805896793</c:v>
                </c:pt>
                <c:pt idx="134">
                  <c:v>11.809317443120262</c:v>
                </c:pt>
                <c:pt idx="135">
                  <c:v>21.538461538461537</c:v>
                </c:pt>
                <c:pt idx="136">
                  <c:v>19.888097660223799</c:v>
                </c:pt>
                <c:pt idx="137">
                  <c:v>20.164233576642335</c:v>
                </c:pt>
                <c:pt idx="138">
                  <c:v>27.49287749287749</c:v>
                </c:pt>
                <c:pt idx="139">
                  <c:v>34.788937409024754</c:v>
                </c:pt>
                <c:pt idx="140">
                  <c:v>35.849056603773583</c:v>
                </c:pt>
                <c:pt idx="141">
                  <c:v>21.230502599653374</c:v>
                </c:pt>
                <c:pt idx="142">
                  <c:v>31.358249772105733</c:v>
                </c:pt>
                <c:pt idx="143">
                  <c:v>34.305896805896793</c:v>
                </c:pt>
                <c:pt idx="144">
                  <c:v>11.809317443120262</c:v>
                </c:pt>
                <c:pt idx="145">
                  <c:v>21.538461538461537</c:v>
                </c:pt>
                <c:pt idx="146">
                  <c:v>19.888097660223799</c:v>
                </c:pt>
                <c:pt idx="147">
                  <c:v>20.164233576642335</c:v>
                </c:pt>
                <c:pt idx="148">
                  <c:v>27.49287749287749</c:v>
                </c:pt>
                <c:pt idx="149">
                  <c:v>35.849056603773583</c:v>
                </c:pt>
                <c:pt idx="150">
                  <c:v>21.230502599653374</c:v>
                </c:pt>
                <c:pt idx="151">
                  <c:v>31.358249772105733</c:v>
                </c:pt>
                <c:pt idx="152">
                  <c:v>34.305896805896793</c:v>
                </c:pt>
                <c:pt idx="153">
                  <c:v>11.809317443120262</c:v>
                </c:pt>
                <c:pt idx="154">
                  <c:v>21.538461538461537</c:v>
                </c:pt>
                <c:pt idx="155">
                  <c:v>19.888097660223799</c:v>
                </c:pt>
                <c:pt idx="156">
                  <c:v>20.164233576642335</c:v>
                </c:pt>
                <c:pt idx="157">
                  <c:v>27.49287749287749</c:v>
                </c:pt>
                <c:pt idx="158">
                  <c:v>35.849056603773583</c:v>
                </c:pt>
                <c:pt idx="159">
                  <c:v>21.230502599653374</c:v>
                </c:pt>
                <c:pt idx="160">
                  <c:v>31.358249772105733</c:v>
                </c:pt>
                <c:pt idx="161">
                  <c:v>34.305896805896793</c:v>
                </c:pt>
                <c:pt idx="162">
                  <c:v>11.809317443120262</c:v>
                </c:pt>
                <c:pt idx="163">
                  <c:v>21.538461538461537</c:v>
                </c:pt>
                <c:pt idx="164">
                  <c:v>19.888097660223799</c:v>
                </c:pt>
                <c:pt idx="165">
                  <c:v>20.164233576642335</c:v>
                </c:pt>
                <c:pt idx="166">
                  <c:v>27.49287749287749</c:v>
                </c:pt>
                <c:pt idx="167">
                  <c:v>35.849056603773583</c:v>
                </c:pt>
                <c:pt idx="168">
                  <c:v>21.230502599653374</c:v>
                </c:pt>
                <c:pt idx="169">
                  <c:v>31.358249772105733</c:v>
                </c:pt>
                <c:pt idx="170">
                  <c:v>34.305896805896793</c:v>
                </c:pt>
                <c:pt idx="171">
                  <c:v>11.809317443120262</c:v>
                </c:pt>
                <c:pt idx="172">
                  <c:v>21.538461538461537</c:v>
                </c:pt>
                <c:pt idx="173">
                  <c:v>19.888097660223799</c:v>
                </c:pt>
                <c:pt idx="174">
                  <c:v>20.164233576642335</c:v>
                </c:pt>
                <c:pt idx="175">
                  <c:v>27.49287749287749</c:v>
                </c:pt>
                <c:pt idx="176">
                  <c:v>34.788937409024754</c:v>
                </c:pt>
                <c:pt idx="177">
                  <c:v>35.849056603773583</c:v>
                </c:pt>
                <c:pt idx="178">
                  <c:v>21.230502599653374</c:v>
                </c:pt>
                <c:pt idx="179">
                  <c:v>31.358249772105733</c:v>
                </c:pt>
                <c:pt idx="180">
                  <c:v>34.305896805896793</c:v>
                </c:pt>
                <c:pt idx="181">
                  <c:v>11.809317443120262</c:v>
                </c:pt>
                <c:pt idx="182">
                  <c:v>21.538461538461537</c:v>
                </c:pt>
                <c:pt idx="183">
                  <c:v>19.888097660223799</c:v>
                </c:pt>
                <c:pt idx="184">
                  <c:v>20.164233576642335</c:v>
                </c:pt>
                <c:pt idx="185">
                  <c:v>27.49287749287749</c:v>
                </c:pt>
                <c:pt idx="186">
                  <c:v>34.788937409024754</c:v>
                </c:pt>
                <c:pt idx="187">
                  <c:v>35.849056603773583</c:v>
                </c:pt>
                <c:pt idx="188">
                  <c:v>21.230502599653374</c:v>
                </c:pt>
                <c:pt idx="189">
                  <c:v>31.358249772105733</c:v>
                </c:pt>
                <c:pt idx="190">
                  <c:v>34.305896805896793</c:v>
                </c:pt>
                <c:pt idx="191">
                  <c:v>11.809317443120262</c:v>
                </c:pt>
                <c:pt idx="192">
                  <c:v>21.538461538461537</c:v>
                </c:pt>
                <c:pt idx="193">
                  <c:v>19.888097660223799</c:v>
                </c:pt>
                <c:pt idx="194">
                  <c:v>20.164233576642335</c:v>
                </c:pt>
                <c:pt idx="195">
                  <c:v>27.49287749287749</c:v>
                </c:pt>
                <c:pt idx="196">
                  <c:v>35.849056603773583</c:v>
                </c:pt>
                <c:pt idx="197">
                  <c:v>21.230502599653374</c:v>
                </c:pt>
                <c:pt idx="198">
                  <c:v>31.358249772105733</c:v>
                </c:pt>
                <c:pt idx="199">
                  <c:v>34.305896805896793</c:v>
                </c:pt>
                <c:pt idx="200">
                  <c:v>11.809317443120262</c:v>
                </c:pt>
                <c:pt idx="201">
                  <c:v>21.538461538461537</c:v>
                </c:pt>
                <c:pt idx="202">
                  <c:v>19.888097660223799</c:v>
                </c:pt>
                <c:pt idx="203">
                  <c:v>20.164233576642335</c:v>
                </c:pt>
                <c:pt idx="204">
                  <c:v>27.49287749287749</c:v>
                </c:pt>
                <c:pt idx="205">
                  <c:v>35.849056603773583</c:v>
                </c:pt>
                <c:pt idx="206">
                  <c:v>21.230502599653374</c:v>
                </c:pt>
                <c:pt idx="207">
                  <c:v>31.358249772105733</c:v>
                </c:pt>
                <c:pt idx="208">
                  <c:v>34.305896805896793</c:v>
                </c:pt>
                <c:pt idx="209">
                  <c:v>11.809317443120262</c:v>
                </c:pt>
                <c:pt idx="210">
                  <c:v>21.538461538461537</c:v>
                </c:pt>
                <c:pt idx="211">
                  <c:v>19.888097660223799</c:v>
                </c:pt>
                <c:pt idx="212">
                  <c:v>20.164233576642335</c:v>
                </c:pt>
                <c:pt idx="213">
                  <c:v>27.49287749287749</c:v>
                </c:pt>
                <c:pt idx="214">
                  <c:v>34.788937409024754</c:v>
                </c:pt>
                <c:pt idx="215">
                  <c:v>35.849056603773583</c:v>
                </c:pt>
                <c:pt idx="216">
                  <c:v>21.230502599653374</c:v>
                </c:pt>
                <c:pt idx="217">
                  <c:v>31.358249772105733</c:v>
                </c:pt>
                <c:pt idx="218">
                  <c:v>34.305896805896793</c:v>
                </c:pt>
                <c:pt idx="219">
                  <c:v>11.809317443120262</c:v>
                </c:pt>
                <c:pt idx="220">
                  <c:v>21.538461538461537</c:v>
                </c:pt>
                <c:pt idx="221">
                  <c:v>19.888097660223799</c:v>
                </c:pt>
                <c:pt idx="222">
                  <c:v>20.164233576642335</c:v>
                </c:pt>
                <c:pt idx="223">
                  <c:v>27.49287749287749</c:v>
                </c:pt>
                <c:pt idx="224">
                  <c:v>34.788937409024754</c:v>
                </c:pt>
                <c:pt idx="225">
                  <c:v>35.849056603773583</c:v>
                </c:pt>
                <c:pt idx="226">
                  <c:v>21.230502599653374</c:v>
                </c:pt>
                <c:pt idx="227">
                  <c:v>31.358249772105733</c:v>
                </c:pt>
                <c:pt idx="228">
                  <c:v>34.305896805896793</c:v>
                </c:pt>
                <c:pt idx="229">
                  <c:v>11.809317443120262</c:v>
                </c:pt>
                <c:pt idx="230">
                  <c:v>21.538461538461537</c:v>
                </c:pt>
                <c:pt idx="231">
                  <c:v>19.888097660223799</c:v>
                </c:pt>
                <c:pt idx="232">
                  <c:v>20.164233576642335</c:v>
                </c:pt>
                <c:pt idx="233">
                  <c:v>27.49287749287749</c:v>
                </c:pt>
                <c:pt idx="234">
                  <c:v>34.788937409024754</c:v>
                </c:pt>
              </c:numCache>
            </c:numRef>
          </c:xVal>
          <c:yVal>
            <c:numRef>
              <c:f>'catchment and rip coridore data'!$W$3:$W$237</c:f>
              <c:numCache>
                <c:formatCode>General</c:formatCode>
                <c:ptCount val="235"/>
                <c:pt idx="0">
                  <c:v>232.7</c:v>
                </c:pt>
                <c:pt idx="1">
                  <c:v>159.9</c:v>
                </c:pt>
                <c:pt idx="2">
                  <c:v>172</c:v>
                </c:pt>
                <c:pt idx="3">
                  <c:v>163.69999999999999</c:v>
                </c:pt>
                <c:pt idx="4">
                  <c:v>195.6</c:v>
                </c:pt>
                <c:pt idx="5">
                  <c:v>251.7</c:v>
                </c:pt>
                <c:pt idx="6">
                  <c:v>269.7</c:v>
                </c:pt>
                <c:pt idx="7">
                  <c:v>153.5</c:v>
                </c:pt>
                <c:pt idx="8">
                  <c:v>232.8</c:v>
                </c:pt>
                <c:pt idx="9">
                  <c:v>172.4</c:v>
                </c:pt>
                <c:pt idx="10">
                  <c:v>84.1</c:v>
                </c:pt>
                <c:pt idx="11">
                  <c:v>58.7</c:v>
                </c:pt>
                <c:pt idx="12">
                  <c:v>72.900000000000006</c:v>
                </c:pt>
                <c:pt idx="13">
                  <c:v>51.1</c:v>
                </c:pt>
                <c:pt idx="14">
                  <c:v>74.400000000000006</c:v>
                </c:pt>
                <c:pt idx="15">
                  <c:v>168.9</c:v>
                </c:pt>
                <c:pt idx="16">
                  <c:v>215.1</c:v>
                </c:pt>
                <c:pt idx="17">
                  <c:v>76</c:v>
                </c:pt>
                <c:pt idx="18">
                  <c:v>222</c:v>
                </c:pt>
                <c:pt idx="19">
                  <c:v>76.599999999999994</c:v>
                </c:pt>
                <c:pt idx="20">
                  <c:v>181.4</c:v>
                </c:pt>
                <c:pt idx="21">
                  <c:v>259.2</c:v>
                </c:pt>
                <c:pt idx="22">
                  <c:v>199.3</c:v>
                </c:pt>
                <c:pt idx="23">
                  <c:v>52.8</c:v>
                </c:pt>
                <c:pt idx="24">
                  <c:v>54.5</c:v>
                </c:pt>
                <c:pt idx="25">
                  <c:v>161.80000000000001</c:v>
                </c:pt>
                <c:pt idx="26">
                  <c:v>105.2</c:v>
                </c:pt>
                <c:pt idx="27">
                  <c:v>129.19999999999999</c:v>
                </c:pt>
                <c:pt idx="28">
                  <c:v>166.3</c:v>
                </c:pt>
                <c:pt idx="29">
                  <c:v>235.1</c:v>
                </c:pt>
                <c:pt idx="30">
                  <c:v>181.4</c:v>
                </c:pt>
                <c:pt idx="31">
                  <c:v>259.2</c:v>
                </c:pt>
                <c:pt idx="32">
                  <c:v>199.3</c:v>
                </c:pt>
                <c:pt idx="33">
                  <c:v>52.8</c:v>
                </c:pt>
                <c:pt idx="35">
                  <c:v>161.80000000000001</c:v>
                </c:pt>
                <c:pt idx="36">
                  <c:v>105.2</c:v>
                </c:pt>
                <c:pt idx="37">
                  <c:v>129.19999999999999</c:v>
                </c:pt>
                <c:pt idx="38">
                  <c:v>166.3</c:v>
                </c:pt>
                <c:pt idx="39">
                  <c:v>235.1</c:v>
                </c:pt>
                <c:pt idx="40">
                  <c:v>170.1</c:v>
                </c:pt>
                <c:pt idx="41">
                  <c:v>165.6</c:v>
                </c:pt>
                <c:pt idx="42">
                  <c:v>64.099999999999994</c:v>
                </c:pt>
                <c:pt idx="43">
                  <c:v>57.1</c:v>
                </c:pt>
                <c:pt idx="44">
                  <c:v>108.2</c:v>
                </c:pt>
                <c:pt idx="45">
                  <c:v>193.3</c:v>
                </c:pt>
                <c:pt idx="46">
                  <c:v>53.3</c:v>
                </c:pt>
                <c:pt idx="47">
                  <c:v>189</c:v>
                </c:pt>
                <c:pt idx="48">
                  <c:v>152.19999999999999</c:v>
                </c:pt>
                <c:pt idx="49">
                  <c:v>107.3</c:v>
                </c:pt>
                <c:pt idx="50">
                  <c:v>43.5</c:v>
                </c:pt>
                <c:pt idx="51">
                  <c:v>362.6</c:v>
                </c:pt>
                <c:pt idx="52">
                  <c:v>52.1</c:v>
                </c:pt>
                <c:pt idx="55">
                  <c:v>158</c:v>
                </c:pt>
                <c:pt idx="56">
                  <c:v>196.5</c:v>
                </c:pt>
                <c:pt idx="57">
                  <c:v>82.6</c:v>
                </c:pt>
                <c:pt idx="58">
                  <c:v>138</c:v>
                </c:pt>
                <c:pt idx="59">
                  <c:v>153.80000000000001</c:v>
                </c:pt>
                <c:pt idx="60">
                  <c:v>230.3</c:v>
                </c:pt>
                <c:pt idx="61">
                  <c:v>82.9</c:v>
                </c:pt>
                <c:pt idx="62">
                  <c:v>19.899999999999999</c:v>
                </c:pt>
                <c:pt idx="63">
                  <c:v>9.2000000000000011</c:v>
                </c:pt>
                <c:pt idx="65">
                  <c:v>109.2</c:v>
                </c:pt>
                <c:pt idx="66">
                  <c:v>59.2</c:v>
                </c:pt>
                <c:pt idx="67">
                  <c:v>141.5</c:v>
                </c:pt>
                <c:pt idx="68">
                  <c:v>23.6</c:v>
                </c:pt>
                <c:pt idx="69">
                  <c:v>97.7</c:v>
                </c:pt>
                <c:pt idx="70">
                  <c:v>68.2</c:v>
                </c:pt>
                <c:pt idx="71">
                  <c:v>259.5</c:v>
                </c:pt>
                <c:pt idx="72">
                  <c:v>107</c:v>
                </c:pt>
                <c:pt idx="73">
                  <c:v>68.8</c:v>
                </c:pt>
                <c:pt idx="74">
                  <c:v>133.1</c:v>
                </c:pt>
                <c:pt idx="75">
                  <c:v>453</c:v>
                </c:pt>
                <c:pt idx="76">
                  <c:v>12.5</c:v>
                </c:pt>
                <c:pt idx="77">
                  <c:v>138.9</c:v>
                </c:pt>
                <c:pt idx="78">
                  <c:v>156.30000000000001</c:v>
                </c:pt>
                <c:pt idx="79">
                  <c:v>140.80000000000001</c:v>
                </c:pt>
                <c:pt idx="80">
                  <c:v>50.2</c:v>
                </c:pt>
                <c:pt idx="81">
                  <c:v>188.5</c:v>
                </c:pt>
                <c:pt idx="82">
                  <c:v>143.4</c:v>
                </c:pt>
                <c:pt idx="83">
                  <c:v>20.100000000000001</c:v>
                </c:pt>
                <c:pt idx="84">
                  <c:v>74.8</c:v>
                </c:pt>
                <c:pt idx="85">
                  <c:v>86</c:v>
                </c:pt>
                <c:pt idx="86">
                  <c:v>105.3</c:v>
                </c:pt>
                <c:pt idx="87">
                  <c:v>48.2</c:v>
                </c:pt>
                <c:pt idx="88">
                  <c:v>90.8</c:v>
                </c:pt>
                <c:pt idx="89">
                  <c:v>91.8</c:v>
                </c:pt>
                <c:pt idx="90">
                  <c:v>20.2</c:v>
                </c:pt>
                <c:pt idx="91">
                  <c:v>164.4</c:v>
                </c:pt>
                <c:pt idx="92">
                  <c:v>22.5</c:v>
                </c:pt>
                <c:pt idx="93">
                  <c:v>17.100000000000001</c:v>
                </c:pt>
                <c:pt idx="94">
                  <c:v>57</c:v>
                </c:pt>
                <c:pt idx="96">
                  <c:v>30.8</c:v>
                </c:pt>
                <c:pt idx="97">
                  <c:v>28.3</c:v>
                </c:pt>
                <c:pt idx="98">
                  <c:v>50.3</c:v>
                </c:pt>
                <c:pt idx="99">
                  <c:v>71.2</c:v>
                </c:pt>
                <c:pt idx="102">
                  <c:v>39.5</c:v>
                </c:pt>
                <c:pt idx="103">
                  <c:v>6.1</c:v>
                </c:pt>
                <c:pt idx="106">
                  <c:v>31.7</c:v>
                </c:pt>
                <c:pt idx="107">
                  <c:v>12.7</c:v>
                </c:pt>
                <c:pt idx="108">
                  <c:v>84</c:v>
                </c:pt>
                <c:pt idx="109">
                  <c:v>10.1</c:v>
                </c:pt>
                <c:pt idx="110">
                  <c:v>16.899999999999999</c:v>
                </c:pt>
                <c:pt idx="112">
                  <c:v>43.6</c:v>
                </c:pt>
                <c:pt idx="113">
                  <c:v>25.5</c:v>
                </c:pt>
                <c:pt idx="114">
                  <c:v>59.1</c:v>
                </c:pt>
                <c:pt idx="115">
                  <c:v>64</c:v>
                </c:pt>
                <c:pt idx="116">
                  <c:v>21.6</c:v>
                </c:pt>
                <c:pt idx="117">
                  <c:v>33.200000000000003</c:v>
                </c:pt>
                <c:pt idx="118">
                  <c:v>256</c:v>
                </c:pt>
                <c:pt idx="119">
                  <c:v>61</c:v>
                </c:pt>
                <c:pt idx="120">
                  <c:v>164.8</c:v>
                </c:pt>
                <c:pt idx="121">
                  <c:v>114.4</c:v>
                </c:pt>
                <c:pt idx="122">
                  <c:v>92.3</c:v>
                </c:pt>
                <c:pt idx="123">
                  <c:v>99</c:v>
                </c:pt>
                <c:pt idx="124">
                  <c:v>142.1</c:v>
                </c:pt>
                <c:pt idx="125">
                  <c:v>210.3</c:v>
                </c:pt>
                <c:pt idx="126">
                  <c:v>104.2</c:v>
                </c:pt>
                <c:pt idx="127">
                  <c:v>83.9</c:v>
                </c:pt>
                <c:pt idx="128">
                  <c:v>172.6</c:v>
                </c:pt>
                <c:pt idx="129">
                  <c:v>118.6</c:v>
                </c:pt>
                <c:pt idx="130">
                  <c:v>141.69999999999999</c:v>
                </c:pt>
                <c:pt idx="131">
                  <c:v>48.5</c:v>
                </c:pt>
                <c:pt idx="132">
                  <c:v>23.9</c:v>
                </c:pt>
                <c:pt idx="133">
                  <c:v>93.3</c:v>
                </c:pt>
                <c:pt idx="134">
                  <c:v>105</c:v>
                </c:pt>
                <c:pt idx="135">
                  <c:v>111.9</c:v>
                </c:pt>
                <c:pt idx="136">
                  <c:v>69.400000000000006</c:v>
                </c:pt>
                <c:pt idx="137">
                  <c:v>114.5</c:v>
                </c:pt>
                <c:pt idx="138">
                  <c:v>158.9</c:v>
                </c:pt>
                <c:pt idx="139">
                  <c:v>127.1</c:v>
                </c:pt>
                <c:pt idx="140">
                  <c:v>102</c:v>
                </c:pt>
                <c:pt idx="141">
                  <c:v>185.5</c:v>
                </c:pt>
                <c:pt idx="142">
                  <c:v>86.9</c:v>
                </c:pt>
                <c:pt idx="143">
                  <c:v>69.900000000000006</c:v>
                </c:pt>
                <c:pt idx="144">
                  <c:v>161.9</c:v>
                </c:pt>
                <c:pt idx="145">
                  <c:v>305.3</c:v>
                </c:pt>
                <c:pt idx="146">
                  <c:v>96.6</c:v>
                </c:pt>
                <c:pt idx="147">
                  <c:v>144.30000000000001</c:v>
                </c:pt>
                <c:pt idx="148">
                  <c:v>95.3</c:v>
                </c:pt>
                <c:pt idx="149">
                  <c:v>279</c:v>
                </c:pt>
                <c:pt idx="150">
                  <c:v>142</c:v>
                </c:pt>
                <c:pt idx="151">
                  <c:v>142.5</c:v>
                </c:pt>
                <c:pt idx="152">
                  <c:v>40.300000000000011</c:v>
                </c:pt>
                <c:pt idx="153">
                  <c:v>177.1</c:v>
                </c:pt>
                <c:pt idx="154">
                  <c:v>273.7</c:v>
                </c:pt>
                <c:pt idx="155">
                  <c:v>130.9</c:v>
                </c:pt>
                <c:pt idx="156">
                  <c:v>79.400000000000006</c:v>
                </c:pt>
                <c:pt idx="157">
                  <c:v>187.1</c:v>
                </c:pt>
                <c:pt idx="158">
                  <c:v>79</c:v>
                </c:pt>
                <c:pt idx="159">
                  <c:v>66.5</c:v>
                </c:pt>
                <c:pt idx="160">
                  <c:v>30.3</c:v>
                </c:pt>
                <c:pt idx="161">
                  <c:v>176.9</c:v>
                </c:pt>
                <c:pt idx="162">
                  <c:v>95.7</c:v>
                </c:pt>
                <c:pt idx="163">
                  <c:v>195.5</c:v>
                </c:pt>
                <c:pt idx="164">
                  <c:v>125.9</c:v>
                </c:pt>
                <c:pt idx="165">
                  <c:v>79.3</c:v>
                </c:pt>
                <c:pt idx="166">
                  <c:v>77</c:v>
                </c:pt>
                <c:pt idx="167">
                  <c:v>167</c:v>
                </c:pt>
                <c:pt idx="168">
                  <c:v>103.7</c:v>
                </c:pt>
                <c:pt idx="169">
                  <c:v>105.7</c:v>
                </c:pt>
                <c:pt idx="170">
                  <c:v>127.6</c:v>
                </c:pt>
                <c:pt idx="171">
                  <c:v>100.9</c:v>
                </c:pt>
                <c:pt idx="172">
                  <c:v>123.6</c:v>
                </c:pt>
                <c:pt idx="173">
                  <c:v>65.099999999999994</c:v>
                </c:pt>
                <c:pt idx="174">
                  <c:v>31</c:v>
                </c:pt>
                <c:pt idx="175">
                  <c:v>120</c:v>
                </c:pt>
                <c:pt idx="176">
                  <c:v>95</c:v>
                </c:pt>
                <c:pt idx="177">
                  <c:v>138.19999999999999</c:v>
                </c:pt>
                <c:pt idx="178">
                  <c:v>76.5</c:v>
                </c:pt>
                <c:pt idx="179">
                  <c:v>67.400000000000006</c:v>
                </c:pt>
                <c:pt idx="180">
                  <c:v>50.8</c:v>
                </c:pt>
                <c:pt idx="181">
                  <c:v>108.4</c:v>
                </c:pt>
                <c:pt idx="182">
                  <c:v>126.8</c:v>
                </c:pt>
                <c:pt idx="183">
                  <c:v>36.6</c:v>
                </c:pt>
                <c:pt idx="184">
                  <c:v>26.5</c:v>
                </c:pt>
                <c:pt idx="185">
                  <c:v>27.3</c:v>
                </c:pt>
                <c:pt idx="186">
                  <c:v>38.1</c:v>
                </c:pt>
                <c:pt idx="187">
                  <c:v>142</c:v>
                </c:pt>
                <c:pt idx="188">
                  <c:v>55.7</c:v>
                </c:pt>
                <c:pt idx="189">
                  <c:v>44.2</c:v>
                </c:pt>
                <c:pt idx="190">
                  <c:v>55.5</c:v>
                </c:pt>
                <c:pt idx="191">
                  <c:v>109.5</c:v>
                </c:pt>
                <c:pt idx="192">
                  <c:v>198.6</c:v>
                </c:pt>
                <c:pt idx="193">
                  <c:v>35</c:v>
                </c:pt>
                <c:pt idx="194">
                  <c:v>18.100000000000001</c:v>
                </c:pt>
                <c:pt idx="195">
                  <c:v>60</c:v>
                </c:pt>
                <c:pt idx="196">
                  <c:v>65</c:v>
                </c:pt>
                <c:pt idx="197">
                  <c:v>28</c:v>
                </c:pt>
                <c:pt idx="198">
                  <c:v>35</c:v>
                </c:pt>
                <c:pt idx="199">
                  <c:v>10.7</c:v>
                </c:pt>
                <c:pt idx="200">
                  <c:v>64.599999999999994</c:v>
                </c:pt>
                <c:pt idx="201">
                  <c:v>133.9</c:v>
                </c:pt>
                <c:pt idx="202">
                  <c:v>45.8</c:v>
                </c:pt>
                <c:pt idx="203">
                  <c:v>27.1</c:v>
                </c:pt>
                <c:pt idx="204">
                  <c:v>61</c:v>
                </c:pt>
                <c:pt idx="205">
                  <c:v>69</c:v>
                </c:pt>
                <c:pt idx="206">
                  <c:v>16.3</c:v>
                </c:pt>
                <c:pt idx="207">
                  <c:v>57.8</c:v>
                </c:pt>
                <c:pt idx="208">
                  <c:v>131.19999999999999</c:v>
                </c:pt>
                <c:pt idx="209">
                  <c:v>22</c:v>
                </c:pt>
                <c:pt idx="210">
                  <c:v>10.6</c:v>
                </c:pt>
                <c:pt idx="211">
                  <c:v>16.7</c:v>
                </c:pt>
                <c:pt idx="212">
                  <c:v>55.3</c:v>
                </c:pt>
                <c:pt idx="213">
                  <c:v>87</c:v>
                </c:pt>
                <c:pt idx="214">
                  <c:v>29</c:v>
                </c:pt>
                <c:pt idx="215">
                  <c:v>69</c:v>
                </c:pt>
                <c:pt idx="216">
                  <c:v>89</c:v>
                </c:pt>
                <c:pt idx="217">
                  <c:v>139.9</c:v>
                </c:pt>
                <c:pt idx="218">
                  <c:v>33.4</c:v>
                </c:pt>
                <c:pt idx="219">
                  <c:v>49.5</c:v>
                </c:pt>
                <c:pt idx="220">
                  <c:v>23.3</c:v>
                </c:pt>
                <c:pt idx="221">
                  <c:v>58.8</c:v>
                </c:pt>
                <c:pt idx="222">
                  <c:v>39</c:v>
                </c:pt>
                <c:pt idx="223">
                  <c:v>18</c:v>
                </c:pt>
                <c:pt idx="224">
                  <c:v>16</c:v>
                </c:pt>
                <c:pt idx="225">
                  <c:v>17</c:v>
                </c:pt>
                <c:pt idx="226">
                  <c:v>34.9</c:v>
                </c:pt>
                <c:pt idx="227">
                  <c:v>24</c:v>
                </c:pt>
                <c:pt idx="228">
                  <c:v>8</c:v>
                </c:pt>
                <c:pt idx="229">
                  <c:v>38.4</c:v>
                </c:pt>
                <c:pt idx="230">
                  <c:v>96.3</c:v>
                </c:pt>
                <c:pt idx="231">
                  <c:v>76.5</c:v>
                </c:pt>
                <c:pt idx="232">
                  <c:v>45.9</c:v>
                </c:pt>
                <c:pt idx="233">
                  <c:v>79</c:v>
                </c:pt>
                <c:pt idx="234">
                  <c:v>12</c:v>
                </c:pt>
              </c:numCache>
            </c:numRef>
          </c:yVal>
        </c:ser>
        <c:ser>
          <c:idx val="1"/>
          <c:order val="1"/>
          <c:tx>
            <c:v>Riparian corridore</c:v>
          </c:tx>
          <c:spPr>
            <a:ln w="28575">
              <a:noFill/>
            </a:ln>
          </c:spPr>
          <c:marker>
            <c:symbol val="circle"/>
            <c:size val="4"/>
          </c:marker>
          <c:trendline>
            <c:spPr>
              <a:ln>
                <a:solidFill>
                  <a:srgbClr val="FF0000"/>
                </a:solidFill>
              </a:ln>
            </c:spPr>
            <c:trendlineType val="poly"/>
            <c:order val="2"/>
          </c:trendline>
          <c:trendline>
            <c:spPr>
              <a:ln>
                <a:solidFill>
                  <a:srgbClr val="FF0000"/>
                </a:solidFill>
              </a:ln>
            </c:spPr>
            <c:trendlineType val="poly"/>
            <c:order val="2"/>
          </c:trendline>
          <c:xVal>
            <c:numRef>
              <c:f>'catchment and rip coridore data'!$Z$3:$Z$237</c:f>
              <c:numCache>
                <c:formatCode>General</c:formatCode>
                <c:ptCount val="235"/>
                <c:pt idx="0">
                  <c:v>10.24390243902439</c:v>
                </c:pt>
                <c:pt idx="1">
                  <c:v>6.4748201438848918</c:v>
                </c:pt>
                <c:pt idx="2">
                  <c:v>8.6167800453514722</c:v>
                </c:pt>
                <c:pt idx="3">
                  <c:v>58.333333333333336</c:v>
                </c:pt>
                <c:pt idx="4">
                  <c:v>6.666666666666667</c:v>
                </c:pt>
                <c:pt idx="5">
                  <c:v>5.8227848101265796</c:v>
                </c:pt>
                <c:pt idx="6">
                  <c:v>35.337552742616026</c:v>
                </c:pt>
                <c:pt idx="7">
                  <c:v>61.368778280542998</c:v>
                </c:pt>
                <c:pt idx="8">
                  <c:v>10.893118594436313</c:v>
                </c:pt>
                <c:pt idx="9">
                  <c:v>11.565836298932387</c:v>
                </c:pt>
                <c:pt idx="10">
                  <c:v>10.24390243902439</c:v>
                </c:pt>
                <c:pt idx="11">
                  <c:v>6.4748201438848918</c:v>
                </c:pt>
                <c:pt idx="12">
                  <c:v>8.6167800453514722</c:v>
                </c:pt>
                <c:pt idx="13">
                  <c:v>58.333333333333336</c:v>
                </c:pt>
                <c:pt idx="14">
                  <c:v>6.666666666666667</c:v>
                </c:pt>
                <c:pt idx="15">
                  <c:v>5.8227848101265796</c:v>
                </c:pt>
                <c:pt idx="16">
                  <c:v>35.337552742616026</c:v>
                </c:pt>
                <c:pt idx="17">
                  <c:v>61.368778280542998</c:v>
                </c:pt>
                <c:pt idx="18">
                  <c:v>10.893118594436313</c:v>
                </c:pt>
                <c:pt idx="19">
                  <c:v>11.565836298932387</c:v>
                </c:pt>
                <c:pt idx="20">
                  <c:v>10.24390243902439</c:v>
                </c:pt>
                <c:pt idx="21">
                  <c:v>6.4748201438848918</c:v>
                </c:pt>
                <c:pt idx="22">
                  <c:v>8.6167800453514722</c:v>
                </c:pt>
                <c:pt idx="23">
                  <c:v>58.333333333333336</c:v>
                </c:pt>
                <c:pt idx="24">
                  <c:v>6.666666666666667</c:v>
                </c:pt>
                <c:pt idx="25">
                  <c:v>5.8227848101265796</c:v>
                </c:pt>
                <c:pt idx="26">
                  <c:v>35.337552742616026</c:v>
                </c:pt>
                <c:pt idx="27">
                  <c:v>61.368778280542998</c:v>
                </c:pt>
                <c:pt idx="28">
                  <c:v>10.893118594436313</c:v>
                </c:pt>
                <c:pt idx="29">
                  <c:v>11.565836298932387</c:v>
                </c:pt>
                <c:pt idx="30">
                  <c:v>10.24390243902439</c:v>
                </c:pt>
                <c:pt idx="31">
                  <c:v>6.4748201438848918</c:v>
                </c:pt>
                <c:pt idx="32">
                  <c:v>8.6167800453514722</c:v>
                </c:pt>
                <c:pt idx="33">
                  <c:v>58.333333333333336</c:v>
                </c:pt>
                <c:pt idx="34">
                  <c:v>6.666666666666667</c:v>
                </c:pt>
                <c:pt idx="35">
                  <c:v>5.8227848101265796</c:v>
                </c:pt>
                <c:pt idx="36">
                  <c:v>35.337552742616026</c:v>
                </c:pt>
                <c:pt idx="37">
                  <c:v>61.368778280542998</c:v>
                </c:pt>
                <c:pt idx="38">
                  <c:v>10.893118594436313</c:v>
                </c:pt>
                <c:pt idx="39">
                  <c:v>11.565836298932387</c:v>
                </c:pt>
                <c:pt idx="40">
                  <c:v>10.24390243902439</c:v>
                </c:pt>
                <c:pt idx="41">
                  <c:v>6.4748201438848918</c:v>
                </c:pt>
                <c:pt idx="42">
                  <c:v>8.6167800453514722</c:v>
                </c:pt>
                <c:pt idx="43">
                  <c:v>58.333333333333336</c:v>
                </c:pt>
                <c:pt idx="44">
                  <c:v>6.666666666666667</c:v>
                </c:pt>
                <c:pt idx="45">
                  <c:v>5.8227848101265796</c:v>
                </c:pt>
                <c:pt idx="46">
                  <c:v>35.337552742616026</c:v>
                </c:pt>
                <c:pt idx="47">
                  <c:v>61.368778280542998</c:v>
                </c:pt>
                <c:pt idx="48">
                  <c:v>10.893118594436313</c:v>
                </c:pt>
                <c:pt idx="49">
                  <c:v>11.565836298932387</c:v>
                </c:pt>
                <c:pt idx="50">
                  <c:v>10.24390243902439</c:v>
                </c:pt>
                <c:pt idx="51">
                  <c:v>6.4748201438848918</c:v>
                </c:pt>
                <c:pt idx="52">
                  <c:v>8.6167800453514722</c:v>
                </c:pt>
                <c:pt idx="53">
                  <c:v>58.333333333333336</c:v>
                </c:pt>
                <c:pt idx="54">
                  <c:v>6.666666666666667</c:v>
                </c:pt>
                <c:pt idx="55">
                  <c:v>5.8227848101265796</c:v>
                </c:pt>
                <c:pt idx="56">
                  <c:v>35.337552742616026</c:v>
                </c:pt>
                <c:pt idx="57">
                  <c:v>61.368778280542998</c:v>
                </c:pt>
                <c:pt idx="58">
                  <c:v>10.893118594436313</c:v>
                </c:pt>
                <c:pt idx="59">
                  <c:v>11.565836298932387</c:v>
                </c:pt>
                <c:pt idx="60">
                  <c:v>10.24390243902439</c:v>
                </c:pt>
                <c:pt idx="61">
                  <c:v>6.4748201438848918</c:v>
                </c:pt>
                <c:pt idx="62">
                  <c:v>8.6167800453514722</c:v>
                </c:pt>
                <c:pt idx="63">
                  <c:v>58.333333333333336</c:v>
                </c:pt>
                <c:pt idx="64">
                  <c:v>6.666666666666667</c:v>
                </c:pt>
                <c:pt idx="65">
                  <c:v>5.8227848101265796</c:v>
                </c:pt>
                <c:pt idx="66">
                  <c:v>35.337552742616026</c:v>
                </c:pt>
                <c:pt idx="67">
                  <c:v>61.368778280542998</c:v>
                </c:pt>
                <c:pt idx="68">
                  <c:v>10.893118594436313</c:v>
                </c:pt>
                <c:pt idx="69">
                  <c:v>11.565836298932387</c:v>
                </c:pt>
                <c:pt idx="70">
                  <c:v>10.24390243902439</c:v>
                </c:pt>
                <c:pt idx="71">
                  <c:v>6.4748201438848918</c:v>
                </c:pt>
                <c:pt idx="72">
                  <c:v>8.6167800453514722</c:v>
                </c:pt>
                <c:pt idx="73">
                  <c:v>58.333333333333336</c:v>
                </c:pt>
                <c:pt idx="74">
                  <c:v>6.666666666666667</c:v>
                </c:pt>
                <c:pt idx="75">
                  <c:v>5.8227848101265796</c:v>
                </c:pt>
                <c:pt idx="76">
                  <c:v>35.337552742616026</c:v>
                </c:pt>
                <c:pt idx="77">
                  <c:v>61.368778280542998</c:v>
                </c:pt>
                <c:pt idx="78">
                  <c:v>10.893118594436313</c:v>
                </c:pt>
                <c:pt idx="79">
                  <c:v>11.565836298932387</c:v>
                </c:pt>
                <c:pt idx="80">
                  <c:v>10.24390243902439</c:v>
                </c:pt>
                <c:pt idx="81">
                  <c:v>6.4748201438848918</c:v>
                </c:pt>
                <c:pt idx="82">
                  <c:v>8.6167800453514722</c:v>
                </c:pt>
                <c:pt idx="83">
                  <c:v>58.333333333333336</c:v>
                </c:pt>
                <c:pt idx="84">
                  <c:v>6.666666666666667</c:v>
                </c:pt>
                <c:pt idx="85">
                  <c:v>5.8227848101265796</c:v>
                </c:pt>
                <c:pt idx="86">
                  <c:v>35.337552742616026</c:v>
                </c:pt>
                <c:pt idx="87">
                  <c:v>61.368778280542998</c:v>
                </c:pt>
                <c:pt idx="88">
                  <c:v>10.893118594436313</c:v>
                </c:pt>
                <c:pt idx="89">
                  <c:v>11.565836298932387</c:v>
                </c:pt>
                <c:pt idx="90">
                  <c:v>10.24390243902439</c:v>
                </c:pt>
                <c:pt idx="91">
                  <c:v>6.4748201438848918</c:v>
                </c:pt>
                <c:pt idx="92">
                  <c:v>8.6167800453514722</c:v>
                </c:pt>
                <c:pt idx="93">
                  <c:v>58.333333333333336</c:v>
                </c:pt>
                <c:pt idx="94">
                  <c:v>6.666666666666667</c:v>
                </c:pt>
                <c:pt idx="95">
                  <c:v>5.8227848101265796</c:v>
                </c:pt>
                <c:pt idx="96">
                  <c:v>35.337552742616026</c:v>
                </c:pt>
                <c:pt idx="97">
                  <c:v>61.368778280542998</c:v>
                </c:pt>
                <c:pt idx="98">
                  <c:v>10.893118594436313</c:v>
                </c:pt>
                <c:pt idx="99">
                  <c:v>11.565836298932387</c:v>
                </c:pt>
                <c:pt idx="100">
                  <c:v>10.24390243902439</c:v>
                </c:pt>
                <c:pt idx="101">
                  <c:v>6.4748201438848918</c:v>
                </c:pt>
                <c:pt idx="102">
                  <c:v>8.6167800453514722</c:v>
                </c:pt>
                <c:pt idx="103">
                  <c:v>58.333333333333336</c:v>
                </c:pt>
                <c:pt idx="104">
                  <c:v>6.666666666666667</c:v>
                </c:pt>
                <c:pt idx="105">
                  <c:v>5.8227848101265796</c:v>
                </c:pt>
                <c:pt idx="106">
                  <c:v>35.337552742616026</c:v>
                </c:pt>
                <c:pt idx="107">
                  <c:v>61.368778280542998</c:v>
                </c:pt>
                <c:pt idx="108">
                  <c:v>10.893118594436313</c:v>
                </c:pt>
                <c:pt idx="109">
                  <c:v>11.565836298932387</c:v>
                </c:pt>
                <c:pt idx="110">
                  <c:v>10.24390243902439</c:v>
                </c:pt>
                <c:pt idx="111">
                  <c:v>6.4748201438848918</c:v>
                </c:pt>
                <c:pt idx="112">
                  <c:v>8.6167800453514722</c:v>
                </c:pt>
                <c:pt idx="113">
                  <c:v>58.333333333333336</c:v>
                </c:pt>
                <c:pt idx="114">
                  <c:v>6.666666666666667</c:v>
                </c:pt>
                <c:pt idx="115">
                  <c:v>5.8227848101265796</c:v>
                </c:pt>
                <c:pt idx="116">
                  <c:v>35.337552742616026</c:v>
                </c:pt>
                <c:pt idx="117">
                  <c:v>61.368778280542998</c:v>
                </c:pt>
                <c:pt idx="118">
                  <c:v>10.893118594436313</c:v>
                </c:pt>
                <c:pt idx="119">
                  <c:v>11.565836298932387</c:v>
                </c:pt>
                <c:pt idx="120">
                  <c:v>19.600000000000001</c:v>
                </c:pt>
                <c:pt idx="121">
                  <c:v>12.290502793296088</c:v>
                </c:pt>
                <c:pt idx="122">
                  <c:v>21.062992125984252</c:v>
                </c:pt>
                <c:pt idx="123">
                  <c:v>30.750000000000004</c:v>
                </c:pt>
                <c:pt idx="124">
                  <c:v>12.801484230055664</c:v>
                </c:pt>
                <c:pt idx="125">
                  <c:v>18.946395563770793</c:v>
                </c:pt>
                <c:pt idx="126">
                  <c:v>3.8461538461538463</c:v>
                </c:pt>
                <c:pt idx="127">
                  <c:v>12.698412698412699</c:v>
                </c:pt>
                <c:pt idx="128">
                  <c:v>38.413361169102295</c:v>
                </c:pt>
                <c:pt idx="129">
                  <c:v>42.885771543086172</c:v>
                </c:pt>
                <c:pt idx="130">
                  <c:v>19.600000000000001</c:v>
                </c:pt>
                <c:pt idx="131">
                  <c:v>12.290502793296088</c:v>
                </c:pt>
                <c:pt idx="132">
                  <c:v>21.062992125984252</c:v>
                </c:pt>
                <c:pt idx="133">
                  <c:v>30.750000000000004</c:v>
                </c:pt>
                <c:pt idx="134">
                  <c:v>12.801484230055664</c:v>
                </c:pt>
                <c:pt idx="135">
                  <c:v>18.946395563770793</c:v>
                </c:pt>
                <c:pt idx="136">
                  <c:v>3.8461538461538463</c:v>
                </c:pt>
                <c:pt idx="137">
                  <c:v>12.698412698412699</c:v>
                </c:pt>
                <c:pt idx="138">
                  <c:v>38.413361169102295</c:v>
                </c:pt>
                <c:pt idx="139">
                  <c:v>42.885771543086172</c:v>
                </c:pt>
                <c:pt idx="140">
                  <c:v>19.600000000000001</c:v>
                </c:pt>
                <c:pt idx="141">
                  <c:v>12.290502793296088</c:v>
                </c:pt>
                <c:pt idx="142">
                  <c:v>21.062992125984252</c:v>
                </c:pt>
                <c:pt idx="143">
                  <c:v>30.750000000000004</c:v>
                </c:pt>
                <c:pt idx="144">
                  <c:v>12.801484230055664</c:v>
                </c:pt>
                <c:pt idx="145">
                  <c:v>18.946395563770793</c:v>
                </c:pt>
                <c:pt idx="146">
                  <c:v>3.8461538461538463</c:v>
                </c:pt>
                <c:pt idx="147">
                  <c:v>12.698412698412699</c:v>
                </c:pt>
                <c:pt idx="148">
                  <c:v>38.413361169102295</c:v>
                </c:pt>
                <c:pt idx="149">
                  <c:v>19.600000000000001</c:v>
                </c:pt>
                <c:pt idx="150">
                  <c:v>12.290502793296088</c:v>
                </c:pt>
                <c:pt idx="151">
                  <c:v>21.062992125984252</c:v>
                </c:pt>
                <c:pt idx="152">
                  <c:v>30.750000000000004</c:v>
                </c:pt>
                <c:pt idx="153">
                  <c:v>12.801484230055664</c:v>
                </c:pt>
                <c:pt idx="154">
                  <c:v>18.946395563770793</c:v>
                </c:pt>
                <c:pt idx="155">
                  <c:v>3.8461538461538463</c:v>
                </c:pt>
                <c:pt idx="156">
                  <c:v>12.698412698412699</c:v>
                </c:pt>
                <c:pt idx="157">
                  <c:v>38.413361169102295</c:v>
                </c:pt>
                <c:pt idx="158">
                  <c:v>19.600000000000001</c:v>
                </c:pt>
                <c:pt idx="159">
                  <c:v>12.290502793296088</c:v>
                </c:pt>
                <c:pt idx="160">
                  <c:v>21.062992125984252</c:v>
                </c:pt>
                <c:pt idx="161">
                  <c:v>30.750000000000004</c:v>
                </c:pt>
                <c:pt idx="162">
                  <c:v>12.801484230055664</c:v>
                </c:pt>
                <c:pt idx="163">
                  <c:v>18.946395563770793</c:v>
                </c:pt>
                <c:pt idx="164">
                  <c:v>3.8461538461538463</c:v>
                </c:pt>
                <c:pt idx="165">
                  <c:v>12.698412698412699</c:v>
                </c:pt>
                <c:pt idx="166">
                  <c:v>38.413361169102295</c:v>
                </c:pt>
                <c:pt idx="167">
                  <c:v>19.600000000000001</c:v>
                </c:pt>
                <c:pt idx="168">
                  <c:v>12.290502793296088</c:v>
                </c:pt>
                <c:pt idx="169">
                  <c:v>21.062992125984252</c:v>
                </c:pt>
                <c:pt idx="170">
                  <c:v>30.750000000000004</c:v>
                </c:pt>
                <c:pt idx="171">
                  <c:v>12.801484230055664</c:v>
                </c:pt>
                <c:pt idx="172">
                  <c:v>18.946395563770793</c:v>
                </c:pt>
                <c:pt idx="173">
                  <c:v>3.8461538461538463</c:v>
                </c:pt>
                <c:pt idx="174">
                  <c:v>12.698412698412699</c:v>
                </c:pt>
                <c:pt idx="175">
                  <c:v>38.413361169102295</c:v>
                </c:pt>
                <c:pt idx="176">
                  <c:v>42.885771543086172</c:v>
                </c:pt>
                <c:pt idx="177">
                  <c:v>19.600000000000001</c:v>
                </c:pt>
                <c:pt idx="178">
                  <c:v>12.290502793296088</c:v>
                </c:pt>
                <c:pt idx="179">
                  <c:v>21.062992125984252</c:v>
                </c:pt>
                <c:pt idx="180">
                  <c:v>30.750000000000004</c:v>
                </c:pt>
                <c:pt idx="181">
                  <c:v>12.801484230055664</c:v>
                </c:pt>
                <c:pt idx="182">
                  <c:v>18.946395563770793</c:v>
                </c:pt>
                <c:pt idx="183">
                  <c:v>3.8461538461538463</c:v>
                </c:pt>
                <c:pt idx="184">
                  <c:v>12.698412698412699</c:v>
                </c:pt>
                <c:pt idx="185">
                  <c:v>38.413361169102295</c:v>
                </c:pt>
                <c:pt idx="186">
                  <c:v>42.885771543086172</c:v>
                </c:pt>
                <c:pt idx="187">
                  <c:v>19.600000000000001</c:v>
                </c:pt>
                <c:pt idx="188">
                  <c:v>12.290502793296088</c:v>
                </c:pt>
                <c:pt idx="189">
                  <c:v>21.062992125984252</c:v>
                </c:pt>
                <c:pt idx="190">
                  <c:v>30.750000000000004</c:v>
                </c:pt>
                <c:pt idx="191">
                  <c:v>12.801484230055664</c:v>
                </c:pt>
                <c:pt idx="192">
                  <c:v>18.946395563770793</c:v>
                </c:pt>
                <c:pt idx="193">
                  <c:v>3.8461538461538463</c:v>
                </c:pt>
                <c:pt idx="194">
                  <c:v>12.698412698412699</c:v>
                </c:pt>
                <c:pt idx="195">
                  <c:v>38.413361169102295</c:v>
                </c:pt>
                <c:pt idx="196">
                  <c:v>19.600000000000001</c:v>
                </c:pt>
                <c:pt idx="197">
                  <c:v>12.290502793296088</c:v>
                </c:pt>
                <c:pt idx="198">
                  <c:v>21.062992125984252</c:v>
                </c:pt>
                <c:pt idx="199">
                  <c:v>30.750000000000004</c:v>
                </c:pt>
                <c:pt idx="200">
                  <c:v>12.801484230055664</c:v>
                </c:pt>
                <c:pt idx="201">
                  <c:v>18.946395563770793</c:v>
                </c:pt>
                <c:pt idx="202">
                  <c:v>3.8461538461538463</c:v>
                </c:pt>
                <c:pt idx="203">
                  <c:v>12.698412698412699</c:v>
                </c:pt>
                <c:pt idx="204">
                  <c:v>38.413361169102295</c:v>
                </c:pt>
                <c:pt idx="205">
                  <c:v>19.600000000000001</c:v>
                </c:pt>
                <c:pt idx="206">
                  <c:v>12.290502793296088</c:v>
                </c:pt>
                <c:pt idx="207">
                  <c:v>21.062992125984252</c:v>
                </c:pt>
                <c:pt idx="208">
                  <c:v>30.750000000000004</c:v>
                </c:pt>
                <c:pt idx="209">
                  <c:v>12.801484230055664</c:v>
                </c:pt>
                <c:pt idx="210">
                  <c:v>18.946395563770793</c:v>
                </c:pt>
                <c:pt idx="211">
                  <c:v>3.8461538461538463</c:v>
                </c:pt>
                <c:pt idx="212">
                  <c:v>12.698412698412699</c:v>
                </c:pt>
                <c:pt idx="213">
                  <c:v>38.413361169102295</c:v>
                </c:pt>
                <c:pt idx="214">
                  <c:v>42.885771543086172</c:v>
                </c:pt>
                <c:pt idx="215">
                  <c:v>19.600000000000001</c:v>
                </c:pt>
                <c:pt idx="216">
                  <c:v>12.290502793296088</c:v>
                </c:pt>
                <c:pt idx="217">
                  <c:v>21.062992125984252</c:v>
                </c:pt>
                <c:pt idx="218">
                  <c:v>30.750000000000004</c:v>
                </c:pt>
                <c:pt idx="219">
                  <c:v>12.801484230055664</c:v>
                </c:pt>
                <c:pt idx="220">
                  <c:v>18.946395563770793</c:v>
                </c:pt>
                <c:pt idx="221">
                  <c:v>3.8461538461538463</c:v>
                </c:pt>
                <c:pt idx="222">
                  <c:v>12.698412698412699</c:v>
                </c:pt>
                <c:pt idx="223">
                  <c:v>38.413361169102295</c:v>
                </c:pt>
                <c:pt idx="224">
                  <c:v>42.885771543086172</c:v>
                </c:pt>
                <c:pt idx="225">
                  <c:v>19.600000000000001</c:v>
                </c:pt>
                <c:pt idx="226">
                  <c:v>12.290502793296088</c:v>
                </c:pt>
                <c:pt idx="227">
                  <c:v>21.062992125984252</c:v>
                </c:pt>
                <c:pt idx="228">
                  <c:v>30.750000000000004</c:v>
                </c:pt>
                <c:pt idx="229">
                  <c:v>12.801484230055664</c:v>
                </c:pt>
                <c:pt idx="230">
                  <c:v>18.946395563770793</c:v>
                </c:pt>
                <c:pt idx="231">
                  <c:v>3.8461538461538463</c:v>
                </c:pt>
                <c:pt idx="232">
                  <c:v>12.698412698412699</c:v>
                </c:pt>
                <c:pt idx="233">
                  <c:v>38.413361169102295</c:v>
                </c:pt>
                <c:pt idx="234">
                  <c:v>42.885771543086172</c:v>
                </c:pt>
              </c:numCache>
            </c:numRef>
          </c:xVal>
          <c:yVal>
            <c:numRef>
              <c:f>'catchment and rip coridore data'!$AA$3:$AA$237</c:f>
              <c:numCache>
                <c:formatCode>General</c:formatCode>
                <c:ptCount val="235"/>
                <c:pt idx="0">
                  <c:v>232.7</c:v>
                </c:pt>
                <c:pt idx="1">
                  <c:v>159.9</c:v>
                </c:pt>
                <c:pt idx="2">
                  <c:v>172</c:v>
                </c:pt>
                <c:pt idx="3">
                  <c:v>163.69999999999999</c:v>
                </c:pt>
                <c:pt idx="4">
                  <c:v>195.6</c:v>
                </c:pt>
                <c:pt idx="5">
                  <c:v>251.7</c:v>
                </c:pt>
                <c:pt idx="6">
                  <c:v>269.7</c:v>
                </c:pt>
                <c:pt idx="7">
                  <c:v>153.5</c:v>
                </c:pt>
                <c:pt idx="8">
                  <c:v>232.8</c:v>
                </c:pt>
                <c:pt idx="9">
                  <c:v>172.4</c:v>
                </c:pt>
                <c:pt idx="10">
                  <c:v>84.1</c:v>
                </c:pt>
                <c:pt idx="12">
                  <c:v>72.900000000000006</c:v>
                </c:pt>
                <c:pt idx="13">
                  <c:v>51.1</c:v>
                </c:pt>
                <c:pt idx="14">
                  <c:v>74.400000000000006</c:v>
                </c:pt>
                <c:pt idx="15">
                  <c:v>168.9</c:v>
                </c:pt>
                <c:pt idx="16">
                  <c:v>215.1</c:v>
                </c:pt>
                <c:pt idx="17">
                  <c:v>76</c:v>
                </c:pt>
                <c:pt idx="18">
                  <c:v>222</c:v>
                </c:pt>
                <c:pt idx="19">
                  <c:v>76.599999999999994</c:v>
                </c:pt>
                <c:pt idx="20">
                  <c:v>181.4</c:v>
                </c:pt>
                <c:pt idx="21">
                  <c:v>259.2</c:v>
                </c:pt>
                <c:pt idx="22">
                  <c:v>199.3</c:v>
                </c:pt>
                <c:pt idx="23">
                  <c:v>52.8</c:v>
                </c:pt>
                <c:pt idx="25">
                  <c:v>161.80000000000001</c:v>
                </c:pt>
                <c:pt idx="26">
                  <c:v>105.2</c:v>
                </c:pt>
                <c:pt idx="27">
                  <c:v>129.19999999999999</c:v>
                </c:pt>
                <c:pt idx="28">
                  <c:v>166.3</c:v>
                </c:pt>
                <c:pt idx="29">
                  <c:v>235.1</c:v>
                </c:pt>
                <c:pt idx="30">
                  <c:v>181.4</c:v>
                </c:pt>
                <c:pt idx="31">
                  <c:v>259.2</c:v>
                </c:pt>
                <c:pt idx="32">
                  <c:v>199.3</c:v>
                </c:pt>
                <c:pt idx="33">
                  <c:v>52.8</c:v>
                </c:pt>
                <c:pt idx="35">
                  <c:v>161.80000000000001</c:v>
                </c:pt>
                <c:pt idx="36">
                  <c:v>105.2</c:v>
                </c:pt>
                <c:pt idx="37">
                  <c:v>129.19999999999999</c:v>
                </c:pt>
                <c:pt idx="38">
                  <c:v>166.3</c:v>
                </c:pt>
                <c:pt idx="39">
                  <c:v>235.1</c:v>
                </c:pt>
                <c:pt idx="40">
                  <c:v>170.1</c:v>
                </c:pt>
                <c:pt idx="41">
                  <c:v>165.6</c:v>
                </c:pt>
                <c:pt idx="43">
                  <c:v>57.1</c:v>
                </c:pt>
                <c:pt idx="44">
                  <c:v>108.2</c:v>
                </c:pt>
                <c:pt idx="45">
                  <c:v>193.3</c:v>
                </c:pt>
                <c:pt idx="47">
                  <c:v>189</c:v>
                </c:pt>
                <c:pt idx="48">
                  <c:v>152.19999999999999</c:v>
                </c:pt>
                <c:pt idx="49">
                  <c:v>107.3</c:v>
                </c:pt>
                <c:pt idx="51">
                  <c:v>362.6</c:v>
                </c:pt>
                <c:pt idx="53">
                  <c:v>5.9</c:v>
                </c:pt>
                <c:pt idx="55">
                  <c:v>158</c:v>
                </c:pt>
                <c:pt idx="56">
                  <c:v>196.5</c:v>
                </c:pt>
                <c:pt idx="57">
                  <c:v>82.6</c:v>
                </c:pt>
                <c:pt idx="58">
                  <c:v>138</c:v>
                </c:pt>
                <c:pt idx="59">
                  <c:v>153.80000000000001</c:v>
                </c:pt>
                <c:pt idx="60">
                  <c:v>230.3</c:v>
                </c:pt>
                <c:pt idx="61">
                  <c:v>82.9</c:v>
                </c:pt>
                <c:pt idx="63">
                  <c:v>9.2000000000000011</c:v>
                </c:pt>
                <c:pt idx="65">
                  <c:v>109.2</c:v>
                </c:pt>
                <c:pt idx="67">
                  <c:v>141.5</c:v>
                </c:pt>
                <c:pt idx="69">
                  <c:v>97.7</c:v>
                </c:pt>
                <c:pt idx="70">
                  <c:v>68.2</c:v>
                </c:pt>
                <c:pt idx="71">
                  <c:v>259.5</c:v>
                </c:pt>
                <c:pt idx="72">
                  <c:v>107</c:v>
                </c:pt>
                <c:pt idx="73">
                  <c:v>68.8</c:v>
                </c:pt>
                <c:pt idx="74">
                  <c:v>133.1</c:v>
                </c:pt>
                <c:pt idx="75">
                  <c:v>453</c:v>
                </c:pt>
                <c:pt idx="77">
                  <c:v>138.9</c:v>
                </c:pt>
                <c:pt idx="78">
                  <c:v>156.30000000000001</c:v>
                </c:pt>
                <c:pt idx="79">
                  <c:v>140.80000000000001</c:v>
                </c:pt>
                <c:pt idx="81">
                  <c:v>188.5</c:v>
                </c:pt>
                <c:pt idx="82">
                  <c:v>143.4</c:v>
                </c:pt>
                <c:pt idx="83">
                  <c:v>20.100000000000001</c:v>
                </c:pt>
                <c:pt idx="85">
                  <c:v>86</c:v>
                </c:pt>
                <c:pt idx="86">
                  <c:v>105.3</c:v>
                </c:pt>
                <c:pt idx="87">
                  <c:v>48.2</c:v>
                </c:pt>
                <c:pt idx="88">
                  <c:v>90.8</c:v>
                </c:pt>
                <c:pt idx="89">
                  <c:v>91.8</c:v>
                </c:pt>
                <c:pt idx="91">
                  <c:v>164.4</c:v>
                </c:pt>
                <c:pt idx="97">
                  <c:v>28.3</c:v>
                </c:pt>
                <c:pt idx="99">
                  <c:v>71.2</c:v>
                </c:pt>
                <c:pt idx="102">
                  <c:v>39.5</c:v>
                </c:pt>
                <c:pt idx="103">
                  <c:v>6.1</c:v>
                </c:pt>
                <c:pt idx="106">
                  <c:v>31.7</c:v>
                </c:pt>
                <c:pt idx="107">
                  <c:v>12.7</c:v>
                </c:pt>
                <c:pt idx="108">
                  <c:v>84</c:v>
                </c:pt>
                <c:pt idx="113">
                  <c:v>25.5</c:v>
                </c:pt>
                <c:pt idx="116">
                  <c:v>21.6</c:v>
                </c:pt>
                <c:pt idx="117">
                  <c:v>33.200000000000003</c:v>
                </c:pt>
                <c:pt idx="118">
                  <c:v>256</c:v>
                </c:pt>
                <c:pt idx="120">
                  <c:v>164.8</c:v>
                </c:pt>
                <c:pt idx="121">
                  <c:v>114.4</c:v>
                </c:pt>
                <c:pt idx="122">
                  <c:v>92.3</c:v>
                </c:pt>
                <c:pt idx="123">
                  <c:v>99</c:v>
                </c:pt>
                <c:pt idx="124">
                  <c:v>142.1</c:v>
                </c:pt>
                <c:pt idx="125">
                  <c:v>210.3</c:v>
                </c:pt>
                <c:pt idx="126">
                  <c:v>104.2</c:v>
                </c:pt>
                <c:pt idx="127">
                  <c:v>83.9</c:v>
                </c:pt>
                <c:pt idx="128">
                  <c:v>172.6</c:v>
                </c:pt>
                <c:pt idx="129">
                  <c:v>118.6</c:v>
                </c:pt>
                <c:pt idx="130">
                  <c:v>141.69999999999999</c:v>
                </c:pt>
                <c:pt idx="131">
                  <c:v>48.5</c:v>
                </c:pt>
                <c:pt idx="133">
                  <c:v>93.3</c:v>
                </c:pt>
                <c:pt idx="134">
                  <c:v>105</c:v>
                </c:pt>
                <c:pt idx="135">
                  <c:v>111.9</c:v>
                </c:pt>
                <c:pt idx="137">
                  <c:v>114.5</c:v>
                </c:pt>
                <c:pt idx="138">
                  <c:v>158.9</c:v>
                </c:pt>
                <c:pt idx="139">
                  <c:v>127.1</c:v>
                </c:pt>
                <c:pt idx="140">
                  <c:v>102</c:v>
                </c:pt>
                <c:pt idx="141">
                  <c:v>185.5</c:v>
                </c:pt>
                <c:pt idx="142">
                  <c:v>86.9</c:v>
                </c:pt>
                <c:pt idx="143">
                  <c:v>69.900000000000006</c:v>
                </c:pt>
                <c:pt idx="144">
                  <c:v>161.9</c:v>
                </c:pt>
                <c:pt idx="145">
                  <c:v>305.3</c:v>
                </c:pt>
                <c:pt idx="146">
                  <c:v>96.6</c:v>
                </c:pt>
                <c:pt idx="147">
                  <c:v>144.30000000000001</c:v>
                </c:pt>
                <c:pt idx="148">
                  <c:v>95.3</c:v>
                </c:pt>
                <c:pt idx="149">
                  <c:v>279</c:v>
                </c:pt>
                <c:pt idx="150">
                  <c:v>142</c:v>
                </c:pt>
                <c:pt idx="151">
                  <c:v>142.5</c:v>
                </c:pt>
                <c:pt idx="153">
                  <c:v>177.1</c:v>
                </c:pt>
                <c:pt idx="154">
                  <c:v>273.7</c:v>
                </c:pt>
                <c:pt idx="155">
                  <c:v>130.9</c:v>
                </c:pt>
                <c:pt idx="156">
                  <c:v>79.400000000000006</c:v>
                </c:pt>
                <c:pt idx="157">
                  <c:v>187.1</c:v>
                </c:pt>
                <c:pt idx="158">
                  <c:v>79</c:v>
                </c:pt>
                <c:pt idx="159">
                  <c:v>66.5</c:v>
                </c:pt>
                <c:pt idx="161">
                  <c:v>176.9</c:v>
                </c:pt>
                <c:pt idx="162">
                  <c:v>95.7</c:v>
                </c:pt>
                <c:pt idx="163">
                  <c:v>195.5</c:v>
                </c:pt>
                <c:pt idx="164">
                  <c:v>125.9</c:v>
                </c:pt>
                <c:pt idx="165">
                  <c:v>79.3</c:v>
                </c:pt>
                <c:pt idx="166">
                  <c:v>77</c:v>
                </c:pt>
                <c:pt idx="167">
                  <c:v>167</c:v>
                </c:pt>
                <c:pt idx="168">
                  <c:v>103.7</c:v>
                </c:pt>
                <c:pt idx="169">
                  <c:v>105.7</c:v>
                </c:pt>
                <c:pt idx="170">
                  <c:v>127.6</c:v>
                </c:pt>
                <c:pt idx="171">
                  <c:v>100.9</c:v>
                </c:pt>
                <c:pt idx="172">
                  <c:v>123.6</c:v>
                </c:pt>
                <c:pt idx="173">
                  <c:v>65.099999999999994</c:v>
                </c:pt>
                <c:pt idx="175">
                  <c:v>120</c:v>
                </c:pt>
                <c:pt idx="176">
                  <c:v>95</c:v>
                </c:pt>
                <c:pt idx="177">
                  <c:v>138.19999999999999</c:v>
                </c:pt>
                <c:pt idx="178">
                  <c:v>76.5</c:v>
                </c:pt>
                <c:pt idx="179">
                  <c:v>67.400000000000006</c:v>
                </c:pt>
                <c:pt idx="180">
                  <c:v>50.8</c:v>
                </c:pt>
                <c:pt idx="181">
                  <c:v>108.4</c:v>
                </c:pt>
                <c:pt idx="182">
                  <c:v>126.8</c:v>
                </c:pt>
                <c:pt idx="186">
                  <c:v>38.1</c:v>
                </c:pt>
                <c:pt idx="187">
                  <c:v>142</c:v>
                </c:pt>
                <c:pt idx="188">
                  <c:v>55.7</c:v>
                </c:pt>
                <c:pt idx="189">
                  <c:v>44.2</c:v>
                </c:pt>
                <c:pt idx="190">
                  <c:v>55.5</c:v>
                </c:pt>
                <c:pt idx="191">
                  <c:v>109.5</c:v>
                </c:pt>
                <c:pt idx="192">
                  <c:v>198.6</c:v>
                </c:pt>
                <c:pt idx="195">
                  <c:v>60</c:v>
                </c:pt>
                <c:pt idx="200">
                  <c:v>64.599999999999994</c:v>
                </c:pt>
                <c:pt idx="201">
                  <c:v>133.9</c:v>
                </c:pt>
                <c:pt idx="202">
                  <c:v>45.8</c:v>
                </c:pt>
                <c:pt idx="204">
                  <c:v>61</c:v>
                </c:pt>
                <c:pt idx="205">
                  <c:v>69</c:v>
                </c:pt>
                <c:pt idx="206">
                  <c:v>16.3</c:v>
                </c:pt>
                <c:pt idx="207">
                  <c:v>57.8</c:v>
                </c:pt>
                <c:pt idx="208">
                  <c:v>131.19999999999999</c:v>
                </c:pt>
                <c:pt idx="212">
                  <c:v>55.3</c:v>
                </c:pt>
                <c:pt idx="213">
                  <c:v>87</c:v>
                </c:pt>
                <c:pt idx="214">
                  <c:v>29</c:v>
                </c:pt>
                <c:pt idx="215">
                  <c:v>69</c:v>
                </c:pt>
                <c:pt idx="216">
                  <c:v>89</c:v>
                </c:pt>
                <c:pt idx="217">
                  <c:v>139.9</c:v>
                </c:pt>
                <c:pt idx="219">
                  <c:v>49.5</c:v>
                </c:pt>
                <c:pt idx="220">
                  <c:v>23.3</c:v>
                </c:pt>
                <c:pt idx="230">
                  <c:v>96.3</c:v>
                </c:pt>
                <c:pt idx="231">
                  <c:v>76.5</c:v>
                </c:pt>
                <c:pt idx="233">
                  <c:v>79</c:v>
                </c:pt>
              </c:numCache>
            </c:numRef>
          </c:yVal>
        </c:ser>
        <c:axId val="52521984"/>
        <c:axId val="52536064"/>
      </c:scatterChart>
      <c:valAx>
        <c:axId val="52521984"/>
        <c:scaling>
          <c:orientation val="minMax"/>
        </c:scaling>
        <c:axPos val="b"/>
        <c:numFmt formatCode="General" sourceLinked="1"/>
        <c:tickLblPos val="nextTo"/>
        <c:crossAx val="52536064"/>
        <c:crosses val="autoZero"/>
        <c:crossBetween val="midCat"/>
      </c:valAx>
      <c:valAx>
        <c:axId val="52536064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TSS (mg/L)</a:t>
                </a:r>
              </a:p>
            </c:rich>
          </c:tx>
          <c:layout/>
        </c:title>
        <c:numFmt formatCode="General" sourceLinked="1"/>
        <c:tickLblPos val="nextTo"/>
        <c:crossAx val="52521984"/>
        <c:crosses val="autoZero"/>
        <c:crossBetween val="midCat"/>
      </c:valAx>
    </c:plotArea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>
        <c:manualLayout>
          <c:layoutTarget val="inner"/>
          <c:xMode val="edge"/>
          <c:yMode val="edge"/>
          <c:x val="0.13733285414012053"/>
          <c:y val="5.1400554097404488E-2"/>
          <c:w val="0.76119406236046283"/>
          <c:h val="0.8326195683872849"/>
        </c:manualLayout>
      </c:layout>
      <c:scatterChart>
        <c:scatterStyle val="lineMarker"/>
        <c:ser>
          <c:idx val="0"/>
          <c:order val="0"/>
          <c:tx>
            <c:v>Catchment</c:v>
          </c:tx>
          <c:spPr>
            <a:ln w="28575">
              <a:noFill/>
            </a:ln>
          </c:spPr>
          <c:marker>
            <c:symbol val="circle"/>
            <c:size val="4"/>
          </c:marker>
          <c:trendline>
            <c:spPr>
              <a:ln>
                <a:solidFill>
                  <a:srgbClr val="0070C0"/>
                </a:solidFill>
              </a:ln>
            </c:spPr>
            <c:trendlineType val="poly"/>
            <c:order val="2"/>
          </c:trendline>
          <c:xVal>
            <c:numRef>
              <c:f>'catchment and rip coridore data'!$AU$3:$AU$237</c:f>
              <c:numCache>
                <c:formatCode>General</c:formatCode>
                <c:ptCount val="235"/>
                <c:pt idx="0">
                  <c:v>22.22</c:v>
                </c:pt>
                <c:pt idx="1">
                  <c:v>10.48</c:v>
                </c:pt>
                <c:pt idx="2">
                  <c:v>34.42</c:v>
                </c:pt>
                <c:pt idx="3">
                  <c:v>75.099999999999994</c:v>
                </c:pt>
                <c:pt idx="4">
                  <c:v>7.88</c:v>
                </c:pt>
                <c:pt idx="5">
                  <c:v>7.84</c:v>
                </c:pt>
                <c:pt idx="6">
                  <c:v>44.923763480847903</c:v>
                </c:pt>
                <c:pt idx="7">
                  <c:v>66.146958937943808</c:v>
                </c:pt>
                <c:pt idx="8">
                  <c:v>45.485951174573927</c:v>
                </c:pt>
                <c:pt idx="9">
                  <c:v>28.810020876826719</c:v>
                </c:pt>
                <c:pt idx="10">
                  <c:v>22.22</c:v>
                </c:pt>
                <c:pt idx="11">
                  <c:v>10.48</c:v>
                </c:pt>
                <c:pt idx="12">
                  <c:v>34.42</c:v>
                </c:pt>
                <c:pt idx="13">
                  <c:v>75.099999999999994</c:v>
                </c:pt>
                <c:pt idx="14">
                  <c:v>7.88</c:v>
                </c:pt>
                <c:pt idx="15">
                  <c:v>7.84</c:v>
                </c:pt>
                <c:pt idx="16">
                  <c:v>44.923763480847903</c:v>
                </c:pt>
                <c:pt idx="17">
                  <c:v>66.146958937943808</c:v>
                </c:pt>
                <c:pt idx="18">
                  <c:v>45.485951174573927</c:v>
                </c:pt>
                <c:pt idx="19">
                  <c:v>28.810020876826719</c:v>
                </c:pt>
                <c:pt idx="20">
                  <c:v>22.22</c:v>
                </c:pt>
                <c:pt idx="21">
                  <c:v>10.48</c:v>
                </c:pt>
                <c:pt idx="22">
                  <c:v>34.42</c:v>
                </c:pt>
                <c:pt idx="23">
                  <c:v>75.099999999999994</c:v>
                </c:pt>
                <c:pt idx="24">
                  <c:v>7.88</c:v>
                </c:pt>
                <c:pt idx="25">
                  <c:v>7.84</c:v>
                </c:pt>
                <c:pt idx="26">
                  <c:v>44.923763480847903</c:v>
                </c:pt>
                <c:pt idx="27">
                  <c:v>66.146958937943808</c:v>
                </c:pt>
                <c:pt idx="28">
                  <c:v>45.485951174573927</c:v>
                </c:pt>
                <c:pt idx="29">
                  <c:v>28.810020876826719</c:v>
                </c:pt>
                <c:pt idx="30">
                  <c:v>22.22</c:v>
                </c:pt>
                <c:pt idx="31">
                  <c:v>10.48</c:v>
                </c:pt>
                <c:pt idx="32">
                  <c:v>34.42</c:v>
                </c:pt>
                <c:pt idx="33">
                  <c:v>75.099999999999994</c:v>
                </c:pt>
                <c:pt idx="34">
                  <c:v>7.88</c:v>
                </c:pt>
                <c:pt idx="35">
                  <c:v>7.84</c:v>
                </c:pt>
                <c:pt idx="36">
                  <c:v>44.923763480847903</c:v>
                </c:pt>
                <c:pt idx="37">
                  <c:v>66.146958937943808</c:v>
                </c:pt>
                <c:pt idx="38">
                  <c:v>45.485951174573927</c:v>
                </c:pt>
                <c:pt idx="39">
                  <c:v>28.810020876826719</c:v>
                </c:pt>
                <c:pt idx="40">
                  <c:v>22.22</c:v>
                </c:pt>
                <c:pt idx="41">
                  <c:v>10.48</c:v>
                </c:pt>
                <c:pt idx="42">
                  <c:v>34.42</c:v>
                </c:pt>
                <c:pt idx="43">
                  <c:v>75.099999999999994</c:v>
                </c:pt>
                <c:pt idx="44">
                  <c:v>7.88</c:v>
                </c:pt>
                <c:pt idx="45">
                  <c:v>7.84</c:v>
                </c:pt>
                <c:pt idx="46">
                  <c:v>44.923763480847903</c:v>
                </c:pt>
                <c:pt idx="47">
                  <c:v>66.146958937943808</c:v>
                </c:pt>
                <c:pt idx="48">
                  <c:v>45.485951174573927</c:v>
                </c:pt>
                <c:pt idx="49">
                  <c:v>28.810020876826719</c:v>
                </c:pt>
                <c:pt idx="50">
                  <c:v>22.22</c:v>
                </c:pt>
                <c:pt idx="51">
                  <c:v>10.48</c:v>
                </c:pt>
                <c:pt idx="52">
                  <c:v>34.42</c:v>
                </c:pt>
                <c:pt idx="53">
                  <c:v>75.099999999999994</c:v>
                </c:pt>
                <c:pt idx="54">
                  <c:v>7.88</c:v>
                </c:pt>
                <c:pt idx="55">
                  <c:v>7.84</c:v>
                </c:pt>
                <c:pt idx="56">
                  <c:v>44.923763480847903</c:v>
                </c:pt>
                <c:pt idx="57">
                  <c:v>66.146958937943808</c:v>
                </c:pt>
                <c:pt idx="58">
                  <c:v>45.485951174573927</c:v>
                </c:pt>
                <c:pt idx="59">
                  <c:v>28.810020876826719</c:v>
                </c:pt>
                <c:pt idx="60">
                  <c:v>22.22</c:v>
                </c:pt>
                <c:pt idx="61">
                  <c:v>10.48</c:v>
                </c:pt>
                <c:pt idx="62">
                  <c:v>34.42</c:v>
                </c:pt>
                <c:pt idx="63">
                  <c:v>75.099999999999994</c:v>
                </c:pt>
                <c:pt idx="64">
                  <c:v>7.88</c:v>
                </c:pt>
                <c:pt idx="65">
                  <c:v>7.84</c:v>
                </c:pt>
                <c:pt idx="66">
                  <c:v>44.923763480847903</c:v>
                </c:pt>
                <c:pt idx="67">
                  <c:v>66.146958937943808</c:v>
                </c:pt>
                <c:pt idx="68">
                  <c:v>45.485951174573927</c:v>
                </c:pt>
                <c:pt idx="69">
                  <c:v>28.810020876826719</c:v>
                </c:pt>
                <c:pt idx="70">
                  <c:v>22.22</c:v>
                </c:pt>
                <c:pt idx="71">
                  <c:v>10.48</c:v>
                </c:pt>
                <c:pt idx="72">
                  <c:v>34.42</c:v>
                </c:pt>
                <c:pt idx="73">
                  <c:v>75.099999999999994</c:v>
                </c:pt>
                <c:pt idx="74">
                  <c:v>7.88</c:v>
                </c:pt>
                <c:pt idx="75">
                  <c:v>7.84</c:v>
                </c:pt>
                <c:pt idx="76">
                  <c:v>44.923763480847903</c:v>
                </c:pt>
                <c:pt idx="77">
                  <c:v>66.146958937943808</c:v>
                </c:pt>
                <c:pt idx="78">
                  <c:v>45.485951174573927</c:v>
                </c:pt>
                <c:pt idx="79">
                  <c:v>28.810020876826719</c:v>
                </c:pt>
                <c:pt idx="80">
                  <c:v>22.22</c:v>
                </c:pt>
                <c:pt idx="81">
                  <c:v>10.48</c:v>
                </c:pt>
                <c:pt idx="82">
                  <c:v>34.42</c:v>
                </c:pt>
                <c:pt idx="83">
                  <c:v>75.099999999999994</c:v>
                </c:pt>
                <c:pt idx="84">
                  <c:v>7.88</c:v>
                </c:pt>
                <c:pt idx="85">
                  <c:v>7.84</c:v>
                </c:pt>
                <c:pt idx="86">
                  <c:v>44.923763480847903</c:v>
                </c:pt>
                <c:pt idx="87">
                  <c:v>66.146958937943808</c:v>
                </c:pt>
                <c:pt idx="88">
                  <c:v>45.485951174573927</c:v>
                </c:pt>
                <c:pt idx="89">
                  <c:v>28.810020876826719</c:v>
                </c:pt>
                <c:pt idx="90">
                  <c:v>22.22</c:v>
                </c:pt>
                <c:pt idx="91">
                  <c:v>10.48</c:v>
                </c:pt>
                <c:pt idx="92">
                  <c:v>34.42</c:v>
                </c:pt>
                <c:pt idx="93">
                  <c:v>75.099999999999994</c:v>
                </c:pt>
                <c:pt idx="94">
                  <c:v>7.88</c:v>
                </c:pt>
                <c:pt idx="95">
                  <c:v>7.84</c:v>
                </c:pt>
                <c:pt idx="96">
                  <c:v>44.923763480847903</c:v>
                </c:pt>
                <c:pt idx="97">
                  <c:v>66.146958937943808</c:v>
                </c:pt>
                <c:pt idx="98">
                  <c:v>45.485951174573927</c:v>
                </c:pt>
                <c:pt idx="99">
                  <c:v>28.810020876826719</c:v>
                </c:pt>
                <c:pt idx="100">
                  <c:v>22.22</c:v>
                </c:pt>
                <c:pt idx="101">
                  <c:v>10.48</c:v>
                </c:pt>
                <c:pt idx="102">
                  <c:v>34.42</c:v>
                </c:pt>
                <c:pt idx="103">
                  <c:v>75.099999999999994</c:v>
                </c:pt>
                <c:pt idx="104">
                  <c:v>7.88</c:v>
                </c:pt>
                <c:pt idx="105">
                  <c:v>7.84</c:v>
                </c:pt>
                <c:pt idx="106">
                  <c:v>44.923763480847903</c:v>
                </c:pt>
                <c:pt idx="107">
                  <c:v>66.146958937943808</c:v>
                </c:pt>
                <c:pt idx="108">
                  <c:v>45.485951174573927</c:v>
                </c:pt>
                <c:pt idx="109">
                  <c:v>28.810020876826719</c:v>
                </c:pt>
                <c:pt idx="110">
                  <c:v>22.22</c:v>
                </c:pt>
                <c:pt idx="111">
                  <c:v>10.48</c:v>
                </c:pt>
                <c:pt idx="112">
                  <c:v>34.42</c:v>
                </c:pt>
                <c:pt idx="113">
                  <c:v>75.099999999999994</c:v>
                </c:pt>
                <c:pt idx="114">
                  <c:v>7.88</c:v>
                </c:pt>
                <c:pt idx="115">
                  <c:v>7.84</c:v>
                </c:pt>
                <c:pt idx="116">
                  <c:v>44.923763480847903</c:v>
                </c:pt>
                <c:pt idx="117">
                  <c:v>66.146958937943808</c:v>
                </c:pt>
                <c:pt idx="118">
                  <c:v>45.485951174573927</c:v>
                </c:pt>
                <c:pt idx="119">
                  <c:v>28.810020876826719</c:v>
                </c:pt>
                <c:pt idx="120">
                  <c:v>35.84905660377359</c:v>
                </c:pt>
                <c:pt idx="121">
                  <c:v>21.230502599653377</c:v>
                </c:pt>
                <c:pt idx="122">
                  <c:v>31.35824977210574</c:v>
                </c:pt>
                <c:pt idx="123">
                  <c:v>34.305896805896801</c:v>
                </c:pt>
                <c:pt idx="124">
                  <c:v>11.809317443120261</c:v>
                </c:pt>
                <c:pt idx="125">
                  <c:v>21.53846153846154</c:v>
                </c:pt>
                <c:pt idx="126">
                  <c:v>19.888097660223803</c:v>
                </c:pt>
                <c:pt idx="127">
                  <c:v>20.164233576642339</c:v>
                </c:pt>
                <c:pt idx="128">
                  <c:v>27.492877492877486</c:v>
                </c:pt>
                <c:pt idx="129">
                  <c:v>34.788937409024747</c:v>
                </c:pt>
                <c:pt idx="130">
                  <c:v>35.84905660377359</c:v>
                </c:pt>
                <c:pt idx="131">
                  <c:v>21.230502599653377</c:v>
                </c:pt>
                <c:pt idx="132">
                  <c:v>31.35824977210574</c:v>
                </c:pt>
                <c:pt idx="133">
                  <c:v>34.305896805896801</c:v>
                </c:pt>
                <c:pt idx="134">
                  <c:v>11.809317443120261</c:v>
                </c:pt>
                <c:pt idx="135">
                  <c:v>21.53846153846154</c:v>
                </c:pt>
                <c:pt idx="136">
                  <c:v>19.888097660223803</c:v>
                </c:pt>
                <c:pt idx="137">
                  <c:v>20.164233576642339</c:v>
                </c:pt>
                <c:pt idx="138">
                  <c:v>27.492877492877486</c:v>
                </c:pt>
                <c:pt idx="139">
                  <c:v>34.788937409024747</c:v>
                </c:pt>
                <c:pt idx="140">
                  <c:v>35.84905660377359</c:v>
                </c:pt>
                <c:pt idx="141">
                  <c:v>21.230502599653377</c:v>
                </c:pt>
                <c:pt idx="142">
                  <c:v>31.35824977210574</c:v>
                </c:pt>
                <c:pt idx="143">
                  <c:v>34.305896805896801</c:v>
                </c:pt>
                <c:pt idx="144">
                  <c:v>11.809317443120261</c:v>
                </c:pt>
                <c:pt idx="145">
                  <c:v>21.53846153846154</c:v>
                </c:pt>
                <c:pt idx="146">
                  <c:v>19.888097660223803</c:v>
                </c:pt>
                <c:pt idx="147">
                  <c:v>20.164233576642339</c:v>
                </c:pt>
                <c:pt idx="148">
                  <c:v>27.492877492877486</c:v>
                </c:pt>
                <c:pt idx="149">
                  <c:v>35.84905660377359</c:v>
                </c:pt>
                <c:pt idx="150">
                  <c:v>21.230502599653377</c:v>
                </c:pt>
                <c:pt idx="151">
                  <c:v>31.35824977210574</c:v>
                </c:pt>
                <c:pt idx="152">
                  <c:v>34.305896805896801</c:v>
                </c:pt>
                <c:pt idx="153">
                  <c:v>11.809317443120261</c:v>
                </c:pt>
                <c:pt idx="154">
                  <c:v>21.53846153846154</c:v>
                </c:pt>
                <c:pt idx="155">
                  <c:v>19.888097660223803</c:v>
                </c:pt>
                <c:pt idx="156">
                  <c:v>20.164233576642339</c:v>
                </c:pt>
                <c:pt idx="157">
                  <c:v>27.492877492877486</c:v>
                </c:pt>
                <c:pt idx="158">
                  <c:v>35.84905660377359</c:v>
                </c:pt>
                <c:pt idx="159">
                  <c:v>21.230502599653377</c:v>
                </c:pt>
                <c:pt idx="160">
                  <c:v>31.35824977210574</c:v>
                </c:pt>
                <c:pt idx="161">
                  <c:v>34.305896805896801</c:v>
                </c:pt>
                <c:pt idx="162">
                  <c:v>11.809317443120261</c:v>
                </c:pt>
                <c:pt idx="163">
                  <c:v>21.53846153846154</c:v>
                </c:pt>
                <c:pt idx="164">
                  <c:v>19.888097660223803</c:v>
                </c:pt>
                <c:pt idx="165">
                  <c:v>20.164233576642339</c:v>
                </c:pt>
                <c:pt idx="166">
                  <c:v>27.492877492877486</c:v>
                </c:pt>
                <c:pt idx="167">
                  <c:v>35.84905660377359</c:v>
                </c:pt>
                <c:pt idx="168">
                  <c:v>21.230502599653377</c:v>
                </c:pt>
                <c:pt idx="169">
                  <c:v>31.35824977210574</c:v>
                </c:pt>
                <c:pt idx="170">
                  <c:v>34.305896805896801</c:v>
                </c:pt>
                <c:pt idx="171">
                  <c:v>11.809317443120261</c:v>
                </c:pt>
                <c:pt idx="172">
                  <c:v>21.53846153846154</c:v>
                </c:pt>
                <c:pt idx="173">
                  <c:v>19.888097660223803</c:v>
                </c:pt>
                <c:pt idx="174">
                  <c:v>20.164233576642339</c:v>
                </c:pt>
                <c:pt idx="175">
                  <c:v>27.492877492877486</c:v>
                </c:pt>
                <c:pt idx="176">
                  <c:v>34.788937409024747</c:v>
                </c:pt>
                <c:pt idx="177">
                  <c:v>35.84905660377359</c:v>
                </c:pt>
                <c:pt idx="178">
                  <c:v>21.230502599653377</c:v>
                </c:pt>
                <c:pt idx="179">
                  <c:v>31.35824977210574</c:v>
                </c:pt>
                <c:pt idx="180">
                  <c:v>34.305896805896801</c:v>
                </c:pt>
                <c:pt idx="181">
                  <c:v>11.809317443120261</c:v>
                </c:pt>
                <c:pt idx="182">
                  <c:v>21.53846153846154</c:v>
                </c:pt>
                <c:pt idx="183">
                  <c:v>19.888097660223803</c:v>
                </c:pt>
                <c:pt idx="184">
                  <c:v>20.164233576642339</c:v>
                </c:pt>
                <c:pt idx="185">
                  <c:v>27.492877492877486</c:v>
                </c:pt>
                <c:pt idx="186">
                  <c:v>34.788937409024747</c:v>
                </c:pt>
                <c:pt idx="187">
                  <c:v>35.84905660377359</c:v>
                </c:pt>
                <c:pt idx="188">
                  <c:v>21.230502599653377</c:v>
                </c:pt>
                <c:pt idx="189">
                  <c:v>31.35824977210574</c:v>
                </c:pt>
                <c:pt idx="190">
                  <c:v>34.305896805896801</c:v>
                </c:pt>
                <c:pt idx="191">
                  <c:v>11.809317443120261</c:v>
                </c:pt>
                <c:pt idx="192">
                  <c:v>21.53846153846154</c:v>
                </c:pt>
                <c:pt idx="193">
                  <c:v>19.888097660223803</c:v>
                </c:pt>
                <c:pt idx="194">
                  <c:v>20.164233576642339</c:v>
                </c:pt>
                <c:pt idx="195">
                  <c:v>27.492877492877486</c:v>
                </c:pt>
                <c:pt idx="196">
                  <c:v>35.84905660377359</c:v>
                </c:pt>
                <c:pt idx="197">
                  <c:v>21.230502599653377</c:v>
                </c:pt>
                <c:pt idx="198">
                  <c:v>31.35824977210574</c:v>
                </c:pt>
                <c:pt idx="199">
                  <c:v>34.305896805896801</c:v>
                </c:pt>
                <c:pt idx="200">
                  <c:v>11.809317443120261</c:v>
                </c:pt>
                <c:pt idx="201">
                  <c:v>21.53846153846154</c:v>
                </c:pt>
                <c:pt idx="202">
                  <c:v>19.888097660223803</c:v>
                </c:pt>
                <c:pt idx="203">
                  <c:v>20.164233576642339</c:v>
                </c:pt>
                <c:pt idx="204">
                  <c:v>27.492877492877486</c:v>
                </c:pt>
                <c:pt idx="205">
                  <c:v>35.84905660377359</c:v>
                </c:pt>
                <c:pt idx="206">
                  <c:v>21.230502599653377</c:v>
                </c:pt>
                <c:pt idx="207">
                  <c:v>31.35824977210574</c:v>
                </c:pt>
                <c:pt idx="208">
                  <c:v>34.305896805896801</c:v>
                </c:pt>
                <c:pt idx="209">
                  <c:v>11.809317443120261</c:v>
                </c:pt>
                <c:pt idx="210">
                  <c:v>21.53846153846154</c:v>
                </c:pt>
                <c:pt idx="211">
                  <c:v>19.888097660223803</c:v>
                </c:pt>
                <c:pt idx="212">
                  <c:v>20.164233576642339</c:v>
                </c:pt>
                <c:pt idx="213">
                  <c:v>27.492877492877486</c:v>
                </c:pt>
                <c:pt idx="214">
                  <c:v>34.788937409024747</c:v>
                </c:pt>
                <c:pt idx="215">
                  <c:v>35.84905660377359</c:v>
                </c:pt>
                <c:pt idx="216">
                  <c:v>21.230502599653377</c:v>
                </c:pt>
                <c:pt idx="217">
                  <c:v>31.35824977210574</c:v>
                </c:pt>
                <c:pt idx="218">
                  <c:v>34.305896805896801</c:v>
                </c:pt>
                <c:pt idx="219">
                  <c:v>11.809317443120261</c:v>
                </c:pt>
                <c:pt idx="220">
                  <c:v>21.53846153846154</c:v>
                </c:pt>
                <c:pt idx="221">
                  <c:v>19.888097660223803</c:v>
                </c:pt>
                <c:pt idx="222">
                  <c:v>20.164233576642339</c:v>
                </c:pt>
                <c:pt idx="223">
                  <c:v>27.492877492877486</c:v>
                </c:pt>
                <c:pt idx="224">
                  <c:v>34.788937409024747</c:v>
                </c:pt>
                <c:pt idx="225">
                  <c:v>35.84905660377359</c:v>
                </c:pt>
                <c:pt idx="226">
                  <c:v>21.230502599653377</c:v>
                </c:pt>
                <c:pt idx="227">
                  <c:v>31.35824977210574</c:v>
                </c:pt>
                <c:pt idx="228">
                  <c:v>34.305896805896801</c:v>
                </c:pt>
                <c:pt idx="229">
                  <c:v>11.809317443120261</c:v>
                </c:pt>
                <c:pt idx="230">
                  <c:v>21.53846153846154</c:v>
                </c:pt>
                <c:pt idx="231">
                  <c:v>19.888097660223803</c:v>
                </c:pt>
                <c:pt idx="232">
                  <c:v>20.164233576642339</c:v>
                </c:pt>
                <c:pt idx="233">
                  <c:v>27.492877492877486</c:v>
                </c:pt>
                <c:pt idx="234">
                  <c:v>34.788937409024747</c:v>
                </c:pt>
              </c:numCache>
            </c:numRef>
          </c:xVal>
          <c:yVal>
            <c:numRef>
              <c:f>'catchment and rip coridore data'!$AV$3:$AV$237</c:f>
              <c:numCache>
                <c:formatCode>General</c:formatCode>
                <c:ptCount val="235"/>
                <c:pt idx="20">
                  <c:v>7.0000000000000007E-2</c:v>
                </c:pt>
                <c:pt idx="21">
                  <c:v>0.35</c:v>
                </c:pt>
                <c:pt idx="22">
                  <c:v>0.04</c:v>
                </c:pt>
                <c:pt idx="23">
                  <c:v>0.03</c:v>
                </c:pt>
                <c:pt idx="24">
                  <c:v>0.01</c:v>
                </c:pt>
                <c:pt idx="25">
                  <c:v>0.06</c:v>
                </c:pt>
                <c:pt idx="26">
                  <c:v>0.02</c:v>
                </c:pt>
                <c:pt idx="27">
                  <c:v>0.02</c:v>
                </c:pt>
                <c:pt idx="28">
                  <c:v>0.09</c:v>
                </c:pt>
                <c:pt idx="29">
                  <c:v>7.0000000000000007E-2</c:v>
                </c:pt>
                <c:pt idx="30">
                  <c:v>7.0000000000000007E-2</c:v>
                </c:pt>
                <c:pt idx="31">
                  <c:v>0.35</c:v>
                </c:pt>
                <c:pt idx="32">
                  <c:v>0.04</c:v>
                </c:pt>
                <c:pt idx="33">
                  <c:v>0.03</c:v>
                </c:pt>
                <c:pt idx="34">
                  <c:v>0.01</c:v>
                </c:pt>
                <c:pt idx="35">
                  <c:v>0.06</c:v>
                </c:pt>
                <c:pt idx="36">
                  <c:v>0.02</c:v>
                </c:pt>
                <c:pt idx="37">
                  <c:v>0.02</c:v>
                </c:pt>
                <c:pt idx="38">
                  <c:v>0.09</c:v>
                </c:pt>
                <c:pt idx="39">
                  <c:v>7.0000000000000007E-2</c:v>
                </c:pt>
                <c:pt idx="40">
                  <c:v>0.05</c:v>
                </c:pt>
                <c:pt idx="41">
                  <c:v>0.09</c:v>
                </c:pt>
                <c:pt idx="42">
                  <c:v>0.02</c:v>
                </c:pt>
                <c:pt idx="43">
                  <c:v>0.01</c:v>
                </c:pt>
                <c:pt idx="44">
                  <c:v>0.02</c:v>
                </c:pt>
                <c:pt idx="45">
                  <c:v>0.08</c:v>
                </c:pt>
                <c:pt idx="46">
                  <c:v>0.06</c:v>
                </c:pt>
                <c:pt idx="47">
                  <c:v>0.04</c:v>
                </c:pt>
                <c:pt idx="48">
                  <c:v>0.06</c:v>
                </c:pt>
                <c:pt idx="49">
                  <c:v>0.01</c:v>
                </c:pt>
                <c:pt idx="50">
                  <c:v>7.0000000000000007E-2</c:v>
                </c:pt>
                <c:pt idx="51">
                  <c:v>0.27</c:v>
                </c:pt>
                <c:pt idx="52">
                  <c:v>0.05</c:v>
                </c:pt>
                <c:pt idx="53">
                  <c:v>0.06</c:v>
                </c:pt>
                <c:pt idx="54">
                  <c:v>0.2</c:v>
                </c:pt>
                <c:pt idx="55">
                  <c:v>0.05</c:v>
                </c:pt>
                <c:pt idx="56">
                  <c:v>0.08</c:v>
                </c:pt>
                <c:pt idx="57">
                  <c:v>0.12</c:v>
                </c:pt>
                <c:pt idx="58">
                  <c:v>0.12</c:v>
                </c:pt>
                <c:pt idx="59">
                  <c:v>0.05</c:v>
                </c:pt>
                <c:pt idx="60">
                  <c:v>0.27</c:v>
                </c:pt>
                <c:pt idx="61">
                  <c:v>0.72</c:v>
                </c:pt>
                <c:pt idx="62">
                  <c:v>0.34</c:v>
                </c:pt>
                <c:pt idx="63">
                  <c:v>0.22</c:v>
                </c:pt>
                <c:pt idx="64">
                  <c:v>0.05</c:v>
                </c:pt>
                <c:pt idx="65">
                  <c:v>0.65</c:v>
                </c:pt>
                <c:pt idx="66">
                  <c:v>0.41</c:v>
                </c:pt>
                <c:pt idx="67">
                  <c:v>0.05</c:v>
                </c:pt>
                <c:pt idx="68">
                  <c:v>0.03</c:v>
                </c:pt>
                <c:pt idx="69">
                  <c:v>0.19</c:v>
                </c:pt>
                <c:pt idx="70">
                  <c:v>0.09</c:v>
                </c:pt>
                <c:pt idx="71">
                  <c:v>0.41</c:v>
                </c:pt>
                <c:pt idx="72">
                  <c:v>0.04</c:v>
                </c:pt>
                <c:pt idx="73">
                  <c:v>0.04</c:v>
                </c:pt>
                <c:pt idx="74">
                  <c:v>0.03</c:v>
                </c:pt>
                <c:pt idx="75">
                  <c:v>0.2</c:v>
                </c:pt>
                <c:pt idx="76">
                  <c:v>0.05</c:v>
                </c:pt>
                <c:pt idx="77">
                  <c:v>0.02</c:v>
                </c:pt>
                <c:pt idx="78">
                  <c:v>0.02</c:v>
                </c:pt>
                <c:pt idx="79">
                  <c:v>7.0000000000000007E-2</c:v>
                </c:pt>
                <c:pt idx="80">
                  <c:v>7.0000000000000007E-2</c:v>
                </c:pt>
                <c:pt idx="81">
                  <c:v>0.22</c:v>
                </c:pt>
                <c:pt idx="82">
                  <c:v>0.02</c:v>
                </c:pt>
                <c:pt idx="83">
                  <c:v>0.02</c:v>
                </c:pt>
                <c:pt idx="84">
                  <c:v>0.03</c:v>
                </c:pt>
                <c:pt idx="85">
                  <c:v>0.06</c:v>
                </c:pt>
                <c:pt idx="86">
                  <c:v>0.08</c:v>
                </c:pt>
                <c:pt idx="87">
                  <c:v>0.04</c:v>
                </c:pt>
                <c:pt idx="88">
                  <c:v>0.06</c:v>
                </c:pt>
                <c:pt idx="89">
                  <c:v>7.0000000000000007E-2</c:v>
                </c:pt>
                <c:pt idx="140">
                  <c:v>0.03</c:v>
                </c:pt>
                <c:pt idx="141">
                  <c:v>0.04</c:v>
                </c:pt>
                <c:pt idx="142">
                  <c:v>0.01</c:v>
                </c:pt>
                <c:pt idx="143">
                  <c:v>0.02</c:v>
                </c:pt>
                <c:pt idx="144">
                  <c:v>0.03</c:v>
                </c:pt>
                <c:pt idx="145">
                  <c:v>0.03</c:v>
                </c:pt>
                <c:pt idx="146">
                  <c:v>0</c:v>
                </c:pt>
                <c:pt idx="147">
                  <c:v>0.03</c:v>
                </c:pt>
                <c:pt idx="148">
                  <c:v>0.01</c:v>
                </c:pt>
                <c:pt idx="149">
                  <c:v>0.22</c:v>
                </c:pt>
                <c:pt idx="150">
                  <c:v>0.17</c:v>
                </c:pt>
                <c:pt idx="151">
                  <c:v>0.18</c:v>
                </c:pt>
                <c:pt idx="152">
                  <c:v>0.03</c:v>
                </c:pt>
                <c:pt idx="153">
                  <c:v>0.08</c:v>
                </c:pt>
                <c:pt idx="154">
                  <c:v>0.21</c:v>
                </c:pt>
                <c:pt idx="155">
                  <c:v>0.05</c:v>
                </c:pt>
                <c:pt idx="156">
                  <c:v>0.05</c:v>
                </c:pt>
                <c:pt idx="157">
                  <c:v>0.04</c:v>
                </c:pt>
                <c:pt idx="158">
                  <c:v>0.11</c:v>
                </c:pt>
                <c:pt idx="159">
                  <c:v>0.08</c:v>
                </c:pt>
                <c:pt idx="160">
                  <c:v>0.01</c:v>
                </c:pt>
                <c:pt idx="161">
                  <c:v>0.03</c:v>
                </c:pt>
                <c:pt idx="162">
                  <c:v>0</c:v>
                </c:pt>
                <c:pt idx="163">
                  <c:v>0.02</c:v>
                </c:pt>
                <c:pt idx="164">
                  <c:v>0.05</c:v>
                </c:pt>
                <c:pt idx="165">
                  <c:v>0.05</c:v>
                </c:pt>
                <c:pt idx="166">
                  <c:v>0.02</c:v>
                </c:pt>
                <c:pt idx="167">
                  <c:v>0.12</c:v>
                </c:pt>
                <c:pt idx="168">
                  <c:v>0.09</c:v>
                </c:pt>
                <c:pt idx="169">
                  <c:v>0.11</c:v>
                </c:pt>
                <c:pt idx="170">
                  <c:v>0.04</c:v>
                </c:pt>
                <c:pt idx="171">
                  <c:v>0.04</c:v>
                </c:pt>
                <c:pt idx="172">
                  <c:v>0.05</c:v>
                </c:pt>
                <c:pt idx="173">
                  <c:v>0.04</c:v>
                </c:pt>
                <c:pt idx="174">
                  <c:v>0.04</c:v>
                </c:pt>
                <c:pt idx="175">
                  <c:v>0.02</c:v>
                </c:pt>
                <c:pt idx="176">
                  <c:v>0.04</c:v>
                </c:pt>
                <c:pt idx="177">
                  <c:v>0.28999999999999998</c:v>
                </c:pt>
                <c:pt idx="178">
                  <c:v>0.24</c:v>
                </c:pt>
                <c:pt idx="179">
                  <c:v>0.6</c:v>
                </c:pt>
                <c:pt idx="180">
                  <c:v>0.5</c:v>
                </c:pt>
                <c:pt idx="181">
                  <c:v>7.0000000000000007E-2</c:v>
                </c:pt>
                <c:pt idx="182">
                  <c:v>0.08</c:v>
                </c:pt>
                <c:pt idx="183">
                  <c:v>0.11</c:v>
                </c:pt>
                <c:pt idx="184">
                  <c:v>0.1</c:v>
                </c:pt>
                <c:pt idx="185">
                  <c:v>0.02</c:v>
                </c:pt>
                <c:pt idx="186">
                  <c:v>0.02</c:v>
                </c:pt>
                <c:pt idx="187">
                  <c:v>0.17</c:v>
                </c:pt>
                <c:pt idx="188">
                  <c:v>0.06</c:v>
                </c:pt>
                <c:pt idx="189">
                  <c:v>0.08</c:v>
                </c:pt>
                <c:pt idx="190">
                  <c:v>0.03</c:v>
                </c:pt>
                <c:pt idx="191">
                  <c:v>0.08</c:v>
                </c:pt>
                <c:pt idx="192">
                  <c:v>0.16</c:v>
                </c:pt>
                <c:pt idx="193">
                  <c:v>0.02</c:v>
                </c:pt>
                <c:pt idx="194">
                  <c:v>0.05</c:v>
                </c:pt>
                <c:pt idx="195">
                  <c:v>0.04</c:v>
                </c:pt>
                <c:pt idx="196">
                  <c:v>0.02</c:v>
                </c:pt>
                <c:pt idx="197">
                  <c:v>0.02</c:v>
                </c:pt>
                <c:pt idx="198">
                  <c:v>0.01</c:v>
                </c:pt>
                <c:pt idx="199">
                  <c:v>0.02</c:v>
                </c:pt>
                <c:pt idx="200">
                  <c:v>0.43</c:v>
                </c:pt>
                <c:pt idx="201">
                  <c:v>0.04</c:v>
                </c:pt>
                <c:pt idx="202">
                  <c:v>0.03</c:v>
                </c:pt>
                <c:pt idx="203">
                  <c:v>0.01</c:v>
                </c:pt>
                <c:pt idx="204">
                  <c:v>0.02</c:v>
                </c:pt>
                <c:pt idx="205">
                  <c:v>0.02</c:v>
                </c:pt>
                <c:pt idx="206">
                  <c:v>0.05</c:v>
                </c:pt>
                <c:pt idx="207">
                  <c:v>0.01</c:v>
                </c:pt>
                <c:pt idx="208">
                  <c:v>7.0000000000000007E-2</c:v>
                </c:pt>
                <c:pt idx="209">
                  <c:v>0.02</c:v>
                </c:pt>
                <c:pt idx="210">
                  <c:v>0.01</c:v>
                </c:pt>
                <c:pt idx="211">
                  <c:v>0.05</c:v>
                </c:pt>
                <c:pt idx="212">
                  <c:v>0.02</c:v>
                </c:pt>
                <c:pt idx="213">
                  <c:v>0.01</c:v>
                </c:pt>
                <c:pt idx="214">
                  <c:v>0.04</c:v>
                </c:pt>
              </c:numCache>
            </c:numRef>
          </c:yVal>
        </c:ser>
        <c:ser>
          <c:idx val="1"/>
          <c:order val="1"/>
          <c:tx>
            <c:v>Riparian corridor</c:v>
          </c:tx>
          <c:spPr>
            <a:ln w="28575">
              <a:noFill/>
            </a:ln>
          </c:spPr>
          <c:marker>
            <c:symbol val="circle"/>
            <c:size val="4"/>
          </c:marker>
          <c:trendline>
            <c:spPr>
              <a:ln>
                <a:solidFill>
                  <a:srgbClr val="FF0000"/>
                </a:solidFill>
              </a:ln>
            </c:spPr>
            <c:trendlineType val="linear"/>
          </c:trendline>
          <c:xVal>
            <c:numRef>
              <c:f>'catchment and rip coridore data'!$AY$3:$AY$237</c:f>
              <c:numCache>
                <c:formatCode>General</c:formatCode>
                <c:ptCount val="235"/>
                <c:pt idx="0">
                  <c:v>10.24390243902439</c:v>
                </c:pt>
                <c:pt idx="1">
                  <c:v>6.4748201438848909</c:v>
                </c:pt>
                <c:pt idx="2">
                  <c:v>8.616780045351474</c:v>
                </c:pt>
                <c:pt idx="3">
                  <c:v>58.333333333333336</c:v>
                </c:pt>
                <c:pt idx="4">
                  <c:v>6.666666666666667</c:v>
                </c:pt>
                <c:pt idx="5">
                  <c:v>5.8227848101265822</c:v>
                </c:pt>
                <c:pt idx="6">
                  <c:v>35.337552742616033</c:v>
                </c:pt>
                <c:pt idx="7">
                  <c:v>61.36877828054299</c:v>
                </c:pt>
                <c:pt idx="8">
                  <c:v>10.893118594436311</c:v>
                </c:pt>
                <c:pt idx="9">
                  <c:v>11.565836298932384</c:v>
                </c:pt>
                <c:pt idx="10">
                  <c:v>10.24390243902439</c:v>
                </c:pt>
                <c:pt idx="11">
                  <c:v>6.4748201438848909</c:v>
                </c:pt>
                <c:pt idx="12">
                  <c:v>8.616780045351474</c:v>
                </c:pt>
                <c:pt idx="13">
                  <c:v>58.333333333333336</c:v>
                </c:pt>
                <c:pt idx="14">
                  <c:v>6.666666666666667</c:v>
                </c:pt>
                <c:pt idx="15">
                  <c:v>5.8227848101265822</c:v>
                </c:pt>
                <c:pt idx="16">
                  <c:v>35.337552742616033</c:v>
                </c:pt>
                <c:pt idx="17">
                  <c:v>61.36877828054299</c:v>
                </c:pt>
                <c:pt idx="18">
                  <c:v>10.893118594436311</c:v>
                </c:pt>
                <c:pt idx="19">
                  <c:v>11.565836298932384</c:v>
                </c:pt>
                <c:pt idx="20">
                  <c:v>10.24390243902439</c:v>
                </c:pt>
                <c:pt idx="21">
                  <c:v>6.4748201438848909</c:v>
                </c:pt>
                <c:pt idx="22">
                  <c:v>8.616780045351474</c:v>
                </c:pt>
                <c:pt idx="23">
                  <c:v>58.333333333333336</c:v>
                </c:pt>
                <c:pt idx="24">
                  <c:v>6.666666666666667</c:v>
                </c:pt>
                <c:pt idx="25">
                  <c:v>5.8227848101265822</c:v>
                </c:pt>
                <c:pt idx="26">
                  <c:v>35.337552742616033</c:v>
                </c:pt>
                <c:pt idx="27">
                  <c:v>61.36877828054299</c:v>
                </c:pt>
                <c:pt idx="28">
                  <c:v>10.893118594436311</c:v>
                </c:pt>
                <c:pt idx="29">
                  <c:v>11.565836298932384</c:v>
                </c:pt>
                <c:pt idx="30">
                  <c:v>10.24390243902439</c:v>
                </c:pt>
                <c:pt idx="31">
                  <c:v>6.4748201438848909</c:v>
                </c:pt>
                <c:pt idx="32">
                  <c:v>8.616780045351474</c:v>
                </c:pt>
                <c:pt idx="33">
                  <c:v>58.333333333333336</c:v>
                </c:pt>
                <c:pt idx="34">
                  <c:v>6.666666666666667</c:v>
                </c:pt>
                <c:pt idx="35">
                  <c:v>5.8227848101265822</c:v>
                </c:pt>
                <c:pt idx="36">
                  <c:v>35.337552742616033</c:v>
                </c:pt>
                <c:pt idx="37">
                  <c:v>61.36877828054299</c:v>
                </c:pt>
                <c:pt idx="38">
                  <c:v>10.893118594436311</c:v>
                </c:pt>
                <c:pt idx="39">
                  <c:v>11.565836298932384</c:v>
                </c:pt>
                <c:pt idx="40">
                  <c:v>10.24390243902439</c:v>
                </c:pt>
                <c:pt idx="41">
                  <c:v>6.4748201438848909</c:v>
                </c:pt>
                <c:pt idx="42">
                  <c:v>8.616780045351474</c:v>
                </c:pt>
                <c:pt idx="43">
                  <c:v>58.333333333333336</c:v>
                </c:pt>
                <c:pt idx="44">
                  <c:v>6.666666666666667</c:v>
                </c:pt>
                <c:pt idx="45">
                  <c:v>5.8227848101265822</c:v>
                </c:pt>
                <c:pt idx="46">
                  <c:v>35.337552742616033</c:v>
                </c:pt>
                <c:pt idx="47">
                  <c:v>61.36877828054299</c:v>
                </c:pt>
                <c:pt idx="48">
                  <c:v>10.893118594436311</c:v>
                </c:pt>
                <c:pt idx="49">
                  <c:v>11.565836298932384</c:v>
                </c:pt>
                <c:pt idx="50">
                  <c:v>10.24390243902439</c:v>
                </c:pt>
                <c:pt idx="51">
                  <c:v>6.4748201438848909</c:v>
                </c:pt>
                <c:pt idx="52">
                  <c:v>8.616780045351474</c:v>
                </c:pt>
                <c:pt idx="53">
                  <c:v>58.333333333333336</c:v>
                </c:pt>
                <c:pt idx="54">
                  <c:v>6.666666666666667</c:v>
                </c:pt>
                <c:pt idx="55">
                  <c:v>5.8227848101265822</c:v>
                </c:pt>
                <c:pt idx="56">
                  <c:v>35.337552742616033</c:v>
                </c:pt>
                <c:pt idx="57">
                  <c:v>61.36877828054299</c:v>
                </c:pt>
                <c:pt idx="58">
                  <c:v>10.893118594436311</c:v>
                </c:pt>
                <c:pt idx="59">
                  <c:v>11.565836298932384</c:v>
                </c:pt>
                <c:pt idx="60">
                  <c:v>10.24390243902439</c:v>
                </c:pt>
                <c:pt idx="61">
                  <c:v>6.4748201438848909</c:v>
                </c:pt>
                <c:pt idx="62">
                  <c:v>8.616780045351474</c:v>
                </c:pt>
                <c:pt idx="63">
                  <c:v>58.333333333333336</c:v>
                </c:pt>
                <c:pt idx="64">
                  <c:v>6.666666666666667</c:v>
                </c:pt>
                <c:pt idx="65">
                  <c:v>5.8227848101265822</c:v>
                </c:pt>
                <c:pt idx="66">
                  <c:v>35.337552742616033</c:v>
                </c:pt>
                <c:pt idx="67">
                  <c:v>61.36877828054299</c:v>
                </c:pt>
                <c:pt idx="68">
                  <c:v>10.893118594436311</c:v>
                </c:pt>
                <c:pt idx="69">
                  <c:v>11.565836298932384</c:v>
                </c:pt>
                <c:pt idx="70">
                  <c:v>10.24390243902439</c:v>
                </c:pt>
                <c:pt idx="71">
                  <c:v>6.4748201438848909</c:v>
                </c:pt>
                <c:pt idx="72">
                  <c:v>8.616780045351474</c:v>
                </c:pt>
                <c:pt idx="73">
                  <c:v>58.333333333333336</c:v>
                </c:pt>
                <c:pt idx="74">
                  <c:v>6.666666666666667</c:v>
                </c:pt>
                <c:pt idx="75">
                  <c:v>5.8227848101265822</c:v>
                </c:pt>
                <c:pt idx="76">
                  <c:v>35.337552742616033</c:v>
                </c:pt>
                <c:pt idx="77">
                  <c:v>61.36877828054299</c:v>
                </c:pt>
                <c:pt idx="78">
                  <c:v>10.893118594436311</c:v>
                </c:pt>
                <c:pt idx="79">
                  <c:v>11.565836298932384</c:v>
                </c:pt>
                <c:pt idx="80">
                  <c:v>10.24390243902439</c:v>
                </c:pt>
                <c:pt idx="81">
                  <c:v>6.4748201438848909</c:v>
                </c:pt>
                <c:pt idx="82">
                  <c:v>8.616780045351474</c:v>
                </c:pt>
                <c:pt idx="83">
                  <c:v>58.333333333333336</c:v>
                </c:pt>
                <c:pt idx="84">
                  <c:v>6.666666666666667</c:v>
                </c:pt>
                <c:pt idx="85">
                  <c:v>5.8227848101265822</c:v>
                </c:pt>
                <c:pt idx="86">
                  <c:v>35.337552742616033</c:v>
                </c:pt>
                <c:pt idx="87">
                  <c:v>61.36877828054299</c:v>
                </c:pt>
                <c:pt idx="88">
                  <c:v>10.893118594436311</c:v>
                </c:pt>
                <c:pt idx="89">
                  <c:v>11.565836298932384</c:v>
                </c:pt>
                <c:pt idx="90">
                  <c:v>10.24390243902439</c:v>
                </c:pt>
                <c:pt idx="91">
                  <c:v>6.4748201438848909</c:v>
                </c:pt>
                <c:pt idx="92">
                  <c:v>8.616780045351474</c:v>
                </c:pt>
                <c:pt idx="93">
                  <c:v>58.333333333333336</c:v>
                </c:pt>
                <c:pt idx="94">
                  <c:v>6.666666666666667</c:v>
                </c:pt>
                <c:pt idx="95">
                  <c:v>5.8227848101265822</c:v>
                </c:pt>
                <c:pt idx="96">
                  <c:v>35.337552742616033</c:v>
                </c:pt>
                <c:pt idx="97">
                  <c:v>61.36877828054299</c:v>
                </c:pt>
                <c:pt idx="98">
                  <c:v>10.893118594436311</c:v>
                </c:pt>
                <c:pt idx="99">
                  <c:v>11.565836298932384</c:v>
                </c:pt>
                <c:pt idx="100">
                  <c:v>10.24390243902439</c:v>
                </c:pt>
                <c:pt idx="101">
                  <c:v>6.4748201438848909</c:v>
                </c:pt>
                <c:pt idx="102">
                  <c:v>8.616780045351474</c:v>
                </c:pt>
                <c:pt idx="103">
                  <c:v>58.333333333333336</c:v>
                </c:pt>
                <c:pt idx="104">
                  <c:v>6.666666666666667</c:v>
                </c:pt>
                <c:pt idx="105">
                  <c:v>5.8227848101265822</c:v>
                </c:pt>
                <c:pt idx="106">
                  <c:v>35.337552742616033</c:v>
                </c:pt>
                <c:pt idx="107">
                  <c:v>61.36877828054299</c:v>
                </c:pt>
                <c:pt idx="108">
                  <c:v>10.893118594436311</c:v>
                </c:pt>
                <c:pt idx="109">
                  <c:v>11.565836298932384</c:v>
                </c:pt>
                <c:pt idx="110">
                  <c:v>10.24390243902439</c:v>
                </c:pt>
                <c:pt idx="111">
                  <c:v>6.4748201438848909</c:v>
                </c:pt>
                <c:pt idx="112">
                  <c:v>8.616780045351474</c:v>
                </c:pt>
                <c:pt idx="113">
                  <c:v>58.333333333333336</c:v>
                </c:pt>
                <c:pt idx="114">
                  <c:v>6.666666666666667</c:v>
                </c:pt>
                <c:pt idx="115">
                  <c:v>5.8227848101265822</c:v>
                </c:pt>
                <c:pt idx="116">
                  <c:v>35.337552742616033</c:v>
                </c:pt>
                <c:pt idx="117">
                  <c:v>61.36877828054299</c:v>
                </c:pt>
                <c:pt idx="118">
                  <c:v>10.893118594436311</c:v>
                </c:pt>
                <c:pt idx="119">
                  <c:v>11.565836298932384</c:v>
                </c:pt>
                <c:pt idx="120">
                  <c:v>19.600000000000001</c:v>
                </c:pt>
                <c:pt idx="121">
                  <c:v>12.290502793296088</c:v>
                </c:pt>
                <c:pt idx="122">
                  <c:v>21.062992125984252</c:v>
                </c:pt>
                <c:pt idx="123">
                  <c:v>30.750000000000004</c:v>
                </c:pt>
                <c:pt idx="124">
                  <c:v>12.80148423005566</c:v>
                </c:pt>
                <c:pt idx="125">
                  <c:v>18.946395563770796</c:v>
                </c:pt>
                <c:pt idx="126">
                  <c:v>3.8461538461538463</c:v>
                </c:pt>
                <c:pt idx="127">
                  <c:v>12.698412698412698</c:v>
                </c:pt>
                <c:pt idx="128">
                  <c:v>38.413361169102309</c:v>
                </c:pt>
                <c:pt idx="129">
                  <c:v>42.885771543086179</c:v>
                </c:pt>
                <c:pt idx="130">
                  <c:v>19.600000000000001</c:v>
                </c:pt>
                <c:pt idx="131">
                  <c:v>12.290502793296088</c:v>
                </c:pt>
                <c:pt idx="132">
                  <c:v>21.062992125984252</c:v>
                </c:pt>
                <c:pt idx="133">
                  <c:v>30.750000000000004</c:v>
                </c:pt>
                <c:pt idx="134">
                  <c:v>12.80148423005566</c:v>
                </c:pt>
                <c:pt idx="135">
                  <c:v>18.946395563770796</c:v>
                </c:pt>
                <c:pt idx="136">
                  <c:v>3.8461538461538463</c:v>
                </c:pt>
                <c:pt idx="137">
                  <c:v>12.698412698412698</c:v>
                </c:pt>
                <c:pt idx="138">
                  <c:v>38.413361169102309</c:v>
                </c:pt>
                <c:pt idx="139">
                  <c:v>42.885771543086179</c:v>
                </c:pt>
                <c:pt idx="140">
                  <c:v>19.600000000000001</c:v>
                </c:pt>
                <c:pt idx="141">
                  <c:v>12.290502793296088</c:v>
                </c:pt>
                <c:pt idx="142">
                  <c:v>21.062992125984252</c:v>
                </c:pt>
                <c:pt idx="143">
                  <c:v>30.750000000000004</c:v>
                </c:pt>
                <c:pt idx="144">
                  <c:v>12.80148423005566</c:v>
                </c:pt>
                <c:pt idx="145">
                  <c:v>18.946395563770796</c:v>
                </c:pt>
                <c:pt idx="146">
                  <c:v>3.8461538461538463</c:v>
                </c:pt>
                <c:pt idx="147">
                  <c:v>12.698412698412698</c:v>
                </c:pt>
                <c:pt idx="148">
                  <c:v>38.413361169102309</c:v>
                </c:pt>
                <c:pt idx="149">
                  <c:v>19.600000000000001</c:v>
                </c:pt>
                <c:pt idx="150">
                  <c:v>12.290502793296088</c:v>
                </c:pt>
                <c:pt idx="151">
                  <c:v>21.062992125984252</c:v>
                </c:pt>
                <c:pt idx="152">
                  <c:v>30.750000000000004</c:v>
                </c:pt>
                <c:pt idx="153">
                  <c:v>12.80148423005566</c:v>
                </c:pt>
                <c:pt idx="154">
                  <c:v>18.946395563770796</c:v>
                </c:pt>
                <c:pt idx="155">
                  <c:v>3.8461538461538463</c:v>
                </c:pt>
                <c:pt idx="156">
                  <c:v>12.698412698412698</c:v>
                </c:pt>
                <c:pt idx="157">
                  <c:v>38.413361169102309</c:v>
                </c:pt>
                <c:pt idx="158">
                  <c:v>19.600000000000001</c:v>
                </c:pt>
                <c:pt idx="159">
                  <c:v>12.290502793296088</c:v>
                </c:pt>
                <c:pt idx="160">
                  <c:v>21.062992125984252</c:v>
                </c:pt>
                <c:pt idx="161">
                  <c:v>30.750000000000004</c:v>
                </c:pt>
                <c:pt idx="162">
                  <c:v>12.80148423005566</c:v>
                </c:pt>
                <c:pt idx="163">
                  <c:v>18.946395563770796</c:v>
                </c:pt>
                <c:pt idx="164">
                  <c:v>3.8461538461538463</c:v>
                </c:pt>
                <c:pt idx="165">
                  <c:v>12.698412698412698</c:v>
                </c:pt>
                <c:pt idx="166">
                  <c:v>38.413361169102309</c:v>
                </c:pt>
                <c:pt idx="167">
                  <c:v>19.600000000000001</c:v>
                </c:pt>
                <c:pt idx="168">
                  <c:v>12.290502793296088</c:v>
                </c:pt>
                <c:pt idx="169">
                  <c:v>21.062992125984252</c:v>
                </c:pt>
                <c:pt idx="170">
                  <c:v>30.750000000000004</c:v>
                </c:pt>
                <c:pt idx="171">
                  <c:v>12.80148423005566</c:v>
                </c:pt>
                <c:pt idx="172">
                  <c:v>18.946395563770796</c:v>
                </c:pt>
                <c:pt idx="173">
                  <c:v>3.8461538461538463</c:v>
                </c:pt>
                <c:pt idx="174">
                  <c:v>12.698412698412698</c:v>
                </c:pt>
                <c:pt idx="175">
                  <c:v>38.413361169102309</c:v>
                </c:pt>
                <c:pt idx="176">
                  <c:v>42.885771543086179</c:v>
                </c:pt>
                <c:pt idx="177">
                  <c:v>19.600000000000001</c:v>
                </c:pt>
                <c:pt idx="178">
                  <c:v>12.290502793296088</c:v>
                </c:pt>
                <c:pt idx="179">
                  <c:v>21.062992125984252</c:v>
                </c:pt>
                <c:pt idx="180">
                  <c:v>30.750000000000004</c:v>
                </c:pt>
                <c:pt idx="181">
                  <c:v>12.80148423005566</c:v>
                </c:pt>
                <c:pt idx="182">
                  <c:v>18.946395563770796</c:v>
                </c:pt>
                <c:pt idx="183">
                  <c:v>3.8461538461538463</c:v>
                </c:pt>
                <c:pt idx="184">
                  <c:v>12.698412698412698</c:v>
                </c:pt>
                <c:pt idx="185">
                  <c:v>38.413361169102309</c:v>
                </c:pt>
                <c:pt idx="186">
                  <c:v>42.885771543086179</c:v>
                </c:pt>
                <c:pt idx="187">
                  <c:v>19.600000000000001</c:v>
                </c:pt>
                <c:pt idx="188">
                  <c:v>12.290502793296088</c:v>
                </c:pt>
                <c:pt idx="189">
                  <c:v>21.062992125984252</c:v>
                </c:pt>
                <c:pt idx="190">
                  <c:v>30.750000000000004</c:v>
                </c:pt>
                <c:pt idx="191">
                  <c:v>12.80148423005566</c:v>
                </c:pt>
                <c:pt idx="192">
                  <c:v>18.946395563770796</c:v>
                </c:pt>
                <c:pt idx="193">
                  <c:v>3.8461538461538463</c:v>
                </c:pt>
                <c:pt idx="194">
                  <c:v>12.698412698412698</c:v>
                </c:pt>
                <c:pt idx="195">
                  <c:v>38.413361169102309</c:v>
                </c:pt>
                <c:pt idx="196">
                  <c:v>19.600000000000001</c:v>
                </c:pt>
                <c:pt idx="197">
                  <c:v>12.290502793296088</c:v>
                </c:pt>
                <c:pt idx="198">
                  <c:v>21.062992125984252</c:v>
                </c:pt>
                <c:pt idx="199">
                  <c:v>30.750000000000004</c:v>
                </c:pt>
                <c:pt idx="200">
                  <c:v>12.80148423005566</c:v>
                </c:pt>
                <c:pt idx="201">
                  <c:v>18.946395563770796</c:v>
                </c:pt>
                <c:pt idx="202">
                  <c:v>3.8461538461538463</c:v>
                </c:pt>
                <c:pt idx="203">
                  <c:v>12.698412698412698</c:v>
                </c:pt>
                <c:pt idx="204">
                  <c:v>38.413361169102309</c:v>
                </c:pt>
                <c:pt idx="205">
                  <c:v>19.600000000000001</c:v>
                </c:pt>
                <c:pt idx="206">
                  <c:v>12.290502793296088</c:v>
                </c:pt>
                <c:pt idx="207">
                  <c:v>21.062992125984252</c:v>
                </c:pt>
                <c:pt idx="208">
                  <c:v>30.750000000000004</c:v>
                </c:pt>
                <c:pt idx="209">
                  <c:v>12.80148423005566</c:v>
                </c:pt>
                <c:pt idx="210">
                  <c:v>18.946395563770796</c:v>
                </c:pt>
                <c:pt idx="211">
                  <c:v>3.8461538461538463</c:v>
                </c:pt>
                <c:pt idx="212">
                  <c:v>12.698412698412698</c:v>
                </c:pt>
                <c:pt idx="213">
                  <c:v>38.413361169102309</c:v>
                </c:pt>
                <c:pt idx="214">
                  <c:v>42.885771543086179</c:v>
                </c:pt>
                <c:pt idx="215">
                  <c:v>19.600000000000001</c:v>
                </c:pt>
                <c:pt idx="216">
                  <c:v>12.290502793296088</c:v>
                </c:pt>
                <c:pt idx="217">
                  <c:v>21.062992125984252</c:v>
                </c:pt>
                <c:pt idx="218">
                  <c:v>30.750000000000004</c:v>
                </c:pt>
                <c:pt idx="219">
                  <c:v>12.80148423005566</c:v>
                </c:pt>
                <c:pt idx="220">
                  <c:v>18.946395563770796</c:v>
                </c:pt>
                <c:pt idx="221">
                  <c:v>3.8461538461538463</c:v>
                </c:pt>
                <c:pt idx="222">
                  <c:v>12.698412698412698</c:v>
                </c:pt>
                <c:pt idx="223">
                  <c:v>38.413361169102309</c:v>
                </c:pt>
                <c:pt idx="224">
                  <c:v>42.885771543086179</c:v>
                </c:pt>
                <c:pt idx="225">
                  <c:v>19.600000000000001</c:v>
                </c:pt>
                <c:pt idx="226">
                  <c:v>12.290502793296088</c:v>
                </c:pt>
                <c:pt idx="227">
                  <c:v>21.062992125984252</c:v>
                </c:pt>
                <c:pt idx="228">
                  <c:v>30.750000000000004</c:v>
                </c:pt>
                <c:pt idx="229">
                  <c:v>12.80148423005566</c:v>
                </c:pt>
                <c:pt idx="230">
                  <c:v>18.946395563770796</c:v>
                </c:pt>
                <c:pt idx="231">
                  <c:v>3.8461538461538463</c:v>
                </c:pt>
                <c:pt idx="232">
                  <c:v>12.698412698412698</c:v>
                </c:pt>
                <c:pt idx="233">
                  <c:v>38.413361169102309</c:v>
                </c:pt>
                <c:pt idx="234">
                  <c:v>42.885771543086179</c:v>
                </c:pt>
              </c:numCache>
            </c:numRef>
          </c:xVal>
          <c:yVal>
            <c:numRef>
              <c:f>'catchment and rip coridore data'!$AZ$3:$AZ$237</c:f>
              <c:numCache>
                <c:formatCode>General</c:formatCode>
                <c:ptCount val="235"/>
                <c:pt idx="20">
                  <c:v>7.0000000000000007E-2</c:v>
                </c:pt>
                <c:pt idx="21">
                  <c:v>0.35</c:v>
                </c:pt>
                <c:pt idx="22">
                  <c:v>0.04</c:v>
                </c:pt>
                <c:pt idx="23">
                  <c:v>0.03</c:v>
                </c:pt>
                <c:pt idx="24">
                  <c:v>0.01</c:v>
                </c:pt>
                <c:pt idx="25">
                  <c:v>0.06</c:v>
                </c:pt>
                <c:pt idx="26">
                  <c:v>0.02</c:v>
                </c:pt>
                <c:pt idx="27">
                  <c:v>0.02</c:v>
                </c:pt>
                <c:pt idx="28">
                  <c:v>0.09</c:v>
                </c:pt>
                <c:pt idx="29">
                  <c:v>7.0000000000000007E-2</c:v>
                </c:pt>
                <c:pt idx="30">
                  <c:v>7.0000000000000007E-2</c:v>
                </c:pt>
                <c:pt idx="31">
                  <c:v>0.35</c:v>
                </c:pt>
                <c:pt idx="32">
                  <c:v>0.04</c:v>
                </c:pt>
                <c:pt idx="33">
                  <c:v>0.03</c:v>
                </c:pt>
                <c:pt idx="34">
                  <c:v>0.01</c:v>
                </c:pt>
                <c:pt idx="35">
                  <c:v>0.06</c:v>
                </c:pt>
                <c:pt idx="36">
                  <c:v>0.02</c:v>
                </c:pt>
                <c:pt idx="37">
                  <c:v>0.02</c:v>
                </c:pt>
                <c:pt idx="38">
                  <c:v>0.09</c:v>
                </c:pt>
                <c:pt idx="39">
                  <c:v>7.0000000000000007E-2</c:v>
                </c:pt>
                <c:pt idx="40">
                  <c:v>0.05</c:v>
                </c:pt>
                <c:pt idx="41">
                  <c:v>0.09</c:v>
                </c:pt>
                <c:pt idx="42">
                  <c:v>0.02</c:v>
                </c:pt>
                <c:pt idx="43">
                  <c:v>0.01</c:v>
                </c:pt>
                <c:pt idx="44">
                  <c:v>0.02</c:v>
                </c:pt>
                <c:pt idx="45">
                  <c:v>0.08</c:v>
                </c:pt>
                <c:pt idx="46">
                  <c:v>0.06</c:v>
                </c:pt>
                <c:pt idx="47">
                  <c:v>0.04</c:v>
                </c:pt>
                <c:pt idx="48">
                  <c:v>0.06</c:v>
                </c:pt>
                <c:pt idx="49">
                  <c:v>0.01</c:v>
                </c:pt>
                <c:pt idx="50">
                  <c:v>7.0000000000000007E-2</c:v>
                </c:pt>
                <c:pt idx="51">
                  <c:v>0.27</c:v>
                </c:pt>
                <c:pt idx="52">
                  <c:v>0.05</c:v>
                </c:pt>
                <c:pt idx="53">
                  <c:v>0.06</c:v>
                </c:pt>
                <c:pt idx="54">
                  <c:v>0.2</c:v>
                </c:pt>
                <c:pt idx="55">
                  <c:v>0.05</c:v>
                </c:pt>
                <c:pt idx="56">
                  <c:v>0.08</c:v>
                </c:pt>
                <c:pt idx="57">
                  <c:v>0.12</c:v>
                </c:pt>
                <c:pt idx="58">
                  <c:v>0.12</c:v>
                </c:pt>
                <c:pt idx="59">
                  <c:v>0.05</c:v>
                </c:pt>
                <c:pt idx="60">
                  <c:v>0.27</c:v>
                </c:pt>
                <c:pt idx="61">
                  <c:v>0.72</c:v>
                </c:pt>
                <c:pt idx="62">
                  <c:v>0.34</c:v>
                </c:pt>
                <c:pt idx="63">
                  <c:v>0.22</c:v>
                </c:pt>
                <c:pt idx="64">
                  <c:v>0.05</c:v>
                </c:pt>
                <c:pt idx="65">
                  <c:v>0.65</c:v>
                </c:pt>
                <c:pt idx="66">
                  <c:v>0.41</c:v>
                </c:pt>
                <c:pt idx="67">
                  <c:v>0.05</c:v>
                </c:pt>
                <c:pt idx="68">
                  <c:v>0.03</c:v>
                </c:pt>
                <c:pt idx="69">
                  <c:v>0.19</c:v>
                </c:pt>
                <c:pt idx="70">
                  <c:v>0.09</c:v>
                </c:pt>
                <c:pt idx="71">
                  <c:v>0.41</c:v>
                </c:pt>
                <c:pt idx="72">
                  <c:v>0.04</c:v>
                </c:pt>
                <c:pt idx="73">
                  <c:v>0.04</c:v>
                </c:pt>
                <c:pt idx="74">
                  <c:v>0.03</c:v>
                </c:pt>
                <c:pt idx="75">
                  <c:v>0.2</c:v>
                </c:pt>
                <c:pt idx="76">
                  <c:v>0.05</c:v>
                </c:pt>
                <c:pt idx="77">
                  <c:v>0.02</c:v>
                </c:pt>
                <c:pt idx="78">
                  <c:v>0.02</c:v>
                </c:pt>
                <c:pt idx="79">
                  <c:v>7.0000000000000007E-2</c:v>
                </c:pt>
                <c:pt idx="80">
                  <c:v>7.0000000000000007E-2</c:v>
                </c:pt>
                <c:pt idx="81">
                  <c:v>0.22</c:v>
                </c:pt>
                <c:pt idx="82">
                  <c:v>0.02</c:v>
                </c:pt>
                <c:pt idx="83">
                  <c:v>0.02</c:v>
                </c:pt>
                <c:pt idx="84">
                  <c:v>0.03</c:v>
                </c:pt>
                <c:pt idx="85">
                  <c:v>0.06</c:v>
                </c:pt>
                <c:pt idx="86">
                  <c:v>0.08</c:v>
                </c:pt>
                <c:pt idx="87">
                  <c:v>0.04</c:v>
                </c:pt>
                <c:pt idx="88">
                  <c:v>0.06</c:v>
                </c:pt>
                <c:pt idx="89">
                  <c:v>7.0000000000000007E-2</c:v>
                </c:pt>
                <c:pt idx="140">
                  <c:v>0.03</c:v>
                </c:pt>
                <c:pt idx="141">
                  <c:v>0.04</c:v>
                </c:pt>
                <c:pt idx="142">
                  <c:v>0.01</c:v>
                </c:pt>
                <c:pt idx="143">
                  <c:v>0.02</c:v>
                </c:pt>
                <c:pt idx="144">
                  <c:v>0.03</c:v>
                </c:pt>
                <c:pt idx="145">
                  <c:v>0.03</c:v>
                </c:pt>
                <c:pt idx="146">
                  <c:v>0</c:v>
                </c:pt>
                <c:pt idx="147">
                  <c:v>0.03</c:v>
                </c:pt>
                <c:pt idx="148">
                  <c:v>0.01</c:v>
                </c:pt>
                <c:pt idx="149">
                  <c:v>0.22</c:v>
                </c:pt>
                <c:pt idx="150">
                  <c:v>0.17</c:v>
                </c:pt>
                <c:pt idx="151">
                  <c:v>0.18</c:v>
                </c:pt>
                <c:pt idx="152">
                  <c:v>0.03</c:v>
                </c:pt>
                <c:pt idx="153">
                  <c:v>0.08</c:v>
                </c:pt>
                <c:pt idx="154">
                  <c:v>0.21</c:v>
                </c:pt>
                <c:pt idx="155">
                  <c:v>0.05</c:v>
                </c:pt>
                <c:pt idx="156">
                  <c:v>0.05</c:v>
                </c:pt>
                <c:pt idx="157">
                  <c:v>0.04</c:v>
                </c:pt>
                <c:pt idx="158">
                  <c:v>0.11</c:v>
                </c:pt>
                <c:pt idx="159">
                  <c:v>0.08</c:v>
                </c:pt>
                <c:pt idx="160">
                  <c:v>0.01</c:v>
                </c:pt>
                <c:pt idx="161">
                  <c:v>0.03</c:v>
                </c:pt>
                <c:pt idx="162">
                  <c:v>0</c:v>
                </c:pt>
                <c:pt idx="163">
                  <c:v>0.02</c:v>
                </c:pt>
                <c:pt idx="164">
                  <c:v>0.05</c:v>
                </c:pt>
                <c:pt idx="165">
                  <c:v>0.05</c:v>
                </c:pt>
                <c:pt idx="166">
                  <c:v>0.02</c:v>
                </c:pt>
                <c:pt idx="167">
                  <c:v>0.12</c:v>
                </c:pt>
                <c:pt idx="168">
                  <c:v>0.09</c:v>
                </c:pt>
                <c:pt idx="169">
                  <c:v>0.11</c:v>
                </c:pt>
                <c:pt idx="170">
                  <c:v>0.04</c:v>
                </c:pt>
                <c:pt idx="171">
                  <c:v>0.04</c:v>
                </c:pt>
                <c:pt idx="172">
                  <c:v>0.05</c:v>
                </c:pt>
                <c:pt idx="173">
                  <c:v>0.04</c:v>
                </c:pt>
                <c:pt idx="174">
                  <c:v>0.04</c:v>
                </c:pt>
                <c:pt idx="175">
                  <c:v>0.02</c:v>
                </c:pt>
                <c:pt idx="176">
                  <c:v>0.04</c:v>
                </c:pt>
                <c:pt idx="177">
                  <c:v>0.28999999999999998</c:v>
                </c:pt>
                <c:pt idx="178">
                  <c:v>0.24</c:v>
                </c:pt>
                <c:pt idx="179">
                  <c:v>0.6</c:v>
                </c:pt>
                <c:pt idx="180">
                  <c:v>0.5</c:v>
                </c:pt>
                <c:pt idx="181">
                  <c:v>7.0000000000000007E-2</c:v>
                </c:pt>
                <c:pt idx="182">
                  <c:v>0.08</c:v>
                </c:pt>
                <c:pt idx="183">
                  <c:v>0.11</c:v>
                </c:pt>
                <c:pt idx="184">
                  <c:v>0.1</c:v>
                </c:pt>
                <c:pt idx="185">
                  <c:v>0.02</c:v>
                </c:pt>
                <c:pt idx="186">
                  <c:v>0.02</c:v>
                </c:pt>
                <c:pt idx="187">
                  <c:v>0.17</c:v>
                </c:pt>
                <c:pt idx="188">
                  <c:v>0.06</c:v>
                </c:pt>
                <c:pt idx="189">
                  <c:v>0.08</c:v>
                </c:pt>
                <c:pt idx="190">
                  <c:v>0.03</c:v>
                </c:pt>
                <c:pt idx="191">
                  <c:v>0.08</c:v>
                </c:pt>
                <c:pt idx="192">
                  <c:v>0.16</c:v>
                </c:pt>
                <c:pt idx="193">
                  <c:v>0.02</c:v>
                </c:pt>
                <c:pt idx="194">
                  <c:v>0.05</c:v>
                </c:pt>
                <c:pt idx="195">
                  <c:v>0.04</c:v>
                </c:pt>
                <c:pt idx="196">
                  <c:v>0.02</c:v>
                </c:pt>
                <c:pt idx="197">
                  <c:v>0.02</c:v>
                </c:pt>
                <c:pt idx="198">
                  <c:v>0.01</c:v>
                </c:pt>
                <c:pt idx="199">
                  <c:v>0.02</c:v>
                </c:pt>
                <c:pt idx="200">
                  <c:v>0.43</c:v>
                </c:pt>
                <c:pt idx="201">
                  <c:v>0.04</c:v>
                </c:pt>
                <c:pt idx="202">
                  <c:v>0.03</c:v>
                </c:pt>
                <c:pt idx="203">
                  <c:v>0.01</c:v>
                </c:pt>
                <c:pt idx="204">
                  <c:v>0.02</c:v>
                </c:pt>
                <c:pt idx="205">
                  <c:v>0.02</c:v>
                </c:pt>
                <c:pt idx="206">
                  <c:v>0.05</c:v>
                </c:pt>
                <c:pt idx="207">
                  <c:v>0.01</c:v>
                </c:pt>
                <c:pt idx="208">
                  <c:v>7.0000000000000007E-2</c:v>
                </c:pt>
                <c:pt idx="209">
                  <c:v>0.02</c:v>
                </c:pt>
                <c:pt idx="210">
                  <c:v>0.01</c:v>
                </c:pt>
                <c:pt idx="211">
                  <c:v>0.05</c:v>
                </c:pt>
                <c:pt idx="212">
                  <c:v>0.02</c:v>
                </c:pt>
                <c:pt idx="213">
                  <c:v>0.01</c:v>
                </c:pt>
                <c:pt idx="214">
                  <c:v>0.04</c:v>
                </c:pt>
              </c:numCache>
            </c:numRef>
          </c:yVal>
        </c:ser>
        <c:axId val="115942528"/>
        <c:axId val="115944064"/>
      </c:scatterChart>
      <c:valAx>
        <c:axId val="115942528"/>
        <c:scaling>
          <c:orientation val="minMax"/>
        </c:scaling>
        <c:axPos val="b"/>
        <c:numFmt formatCode="General" sourceLinked="1"/>
        <c:tickLblPos val="nextTo"/>
        <c:crossAx val="115944064"/>
        <c:crosses val="autoZero"/>
        <c:crossBetween val="midCat"/>
      </c:valAx>
      <c:valAx>
        <c:axId val="115944064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NH4+-N (mg/L)</a:t>
                </a:r>
              </a:p>
            </c:rich>
          </c:tx>
          <c:layout/>
        </c:title>
        <c:numFmt formatCode="General" sourceLinked="1"/>
        <c:tickLblPos val="nextTo"/>
        <c:crossAx val="115942528"/>
        <c:crosses val="autoZero"/>
        <c:crossBetween val="midCat"/>
      </c:valAx>
    </c:plotArea>
    <c:legend>
      <c:legendPos val="t"/>
      <c:legendEntry>
        <c:idx val="2"/>
        <c:delete val="1"/>
      </c:legendEntry>
      <c:legendEntry>
        <c:idx val="3"/>
        <c:delete val="1"/>
      </c:legendEntry>
      <c:layout/>
      <c:txPr>
        <a:bodyPr/>
        <a:lstStyle/>
        <a:p>
          <a:pPr>
            <a:defRPr sz="1200" b="1"/>
          </a:pPr>
          <a:endParaRPr lang="en-US"/>
        </a:p>
      </c:txPr>
    </c:legend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>
        <c:manualLayout>
          <c:layoutTarget val="inner"/>
          <c:xMode val="edge"/>
          <c:yMode val="edge"/>
          <c:x val="7.3777605371476138E-2"/>
          <c:y val="9.16711829411683E-2"/>
          <c:w val="0.82171816996293079"/>
          <c:h val="0.79417532827600246"/>
        </c:manualLayout>
      </c:layout>
      <c:scatterChart>
        <c:scatterStyle val="lineMarker"/>
        <c:ser>
          <c:idx val="0"/>
          <c:order val="0"/>
          <c:tx>
            <c:v>Catchment</c:v>
          </c:tx>
          <c:spPr>
            <a:ln w="28575">
              <a:noFill/>
            </a:ln>
          </c:spPr>
          <c:marker>
            <c:symbol val="circle"/>
            <c:size val="5"/>
          </c:marker>
          <c:trendline>
            <c:spPr>
              <a:ln>
                <a:solidFill>
                  <a:schemeClr val="accent1"/>
                </a:solidFill>
              </a:ln>
            </c:spPr>
            <c:trendlineType val="poly"/>
            <c:order val="2"/>
          </c:trendline>
          <c:xVal>
            <c:numRef>
              <c:f>'catchment and rip coridore data'!$BC$3:$BC$237</c:f>
              <c:numCache>
                <c:formatCode>General</c:formatCode>
                <c:ptCount val="235"/>
                <c:pt idx="0">
                  <c:v>22.22</c:v>
                </c:pt>
                <c:pt idx="1">
                  <c:v>10.48</c:v>
                </c:pt>
                <c:pt idx="2">
                  <c:v>34.42</c:v>
                </c:pt>
                <c:pt idx="3">
                  <c:v>75.099999999999994</c:v>
                </c:pt>
                <c:pt idx="4">
                  <c:v>7.88</c:v>
                </c:pt>
                <c:pt idx="5">
                  <c:v>7.84</c:v>
                </c:pt>
                <c:pt idx="6">
                  <c:v>44.923763480847903</c:v>
                </c:pt>
                <c:pt idx="7">
                  <c:v>66.146958937943808</c:v>
                </c:pt>
                <c:pt idx="8">
                  <c:v>45.485951174573927</c:v>
                </c:pt>
                <c:pt idx="9">
                  <c:v>28.810020876826719</c:v>
                </c:pt>
                <c:pt idx="10">
                  <c:v>22.22</c:v>
                </c:pt>
                <c:pt idx="11">
                  <c:v>10.48</c:v>
                </c:pt>
                <c:pt idx="12">
                  <c:v>34.42</c:v>
                </c:pt>
                <c:pt idx="13">
                  <c:v>75.099999999999994</c:v>
                </c:pt>
                <c:pt idx="14">
                  <c:v>7.88</c:v>
                </c:pt>
                <c:pt idx="15">
                  <c:v>7.84</c:v>
                </c:pt>
                <c:pt idx="16">
                  <c:v>44.923763480847903</c:v>
                </c:pt>
                <c:pt idx="17">
                  <c:v>66.146958937943808</c:v>
                </c:pt>
                <c:pt idx="18">
                  <c:v>45.485951174573927</c:v>
                </c:pt>
                <c:pt idx="19">
                  <c:v>28.810020876826719</c:v>
                </c:pt>
                <c:pt idx="20">
                  <c:v>22.22</c:v>
                </c:pt>
                <c:pt idx="21">
                  <c:v>10.48</c:v>
                </c:pt>
                <c:pt idx="22">
                  <c:v>34.42</c:v>
                </c:pt>
                <c:pt idx="23">
                  <c:v>75.099999999999994</c:v>
                </c:pt>
                <c:pt idx="24">
                  <c:v>7.88</c:v>
                </c:pt>
                <c:pt idx="25">
                  <c:v>7.84</c:v>
                </c:pt>
                <c:pt idx="26">
                  <c:v>44.923763480847903</c:v>
                </c:pt>
                <c:pt idx="27">
                  <c:v>66.146958937943808</c:v>
                </c:pt>
                <c:pt idx="28">
                  <c:v>45.485951174573927</c:v>
                </c:pt>
                <c:pt idx="29">
                  <c:v>28.810020876826719</c:v>
                </c:pt>
                <c:pt idx="30">
                  <c:v>22.22</c:v>
                </c:pt>
                <c:pt idx="31">
                  <c:v>10.48</c:v>
                </c:pt>
                <c:pt idx="32">
                  <c:v>34.42</c:v>
                </c:pt>
                <c:pt idx="33">
                  <c:v>75.099999999999994</c:v>
                </c:pt>
                <c:pt idx="34">
                  <c:v>7.88</c:v>
                </c:pt>
                <c:pt idx="35">
                  <c:v>7.84</c:v>
                </c:pt>
                <c:pt idx="36">
                  <c:v>44.923763480847903</c:v>
                </c:pt>
                <c:pt idx="37">
                  <c:v>66.146958937943808</c:v>
                </c:pt>
                <c:pt idx="38">
                  <c:v>45.485951174573927</c:v>
                </c:pt>
                <c:pt idx="39">
                  <c:v>28.810020876826719</c:v>
                </c:pt>
                <c:pt idx="40">
                  <c:v>22.22</c:v>
                </c:pt>
                <c:pt idx="41">
                  <c:v>10.48</c:v>
                </c:pt>
                <c:pt idx="42">
                  <c:v>34.42</c:v>
                </c:pt>
                <c:pt idx="43">
                  <c:v>75.099999999999994</c:v>
                </c:pt>
                <c:pt idx="44">
                  <c:v>7.88</c:v>
                </c:pt>
                <c:pt idx="45">
                  <c:v>7.84</c:v>
                </c:pt>
                <c:pt idx="46">
                  <c:v>44.923763480847903</c:v>
                </c:pt>
                <c:pt idx="47">
                  <c:v>66.146958937943808</c:v>
                </c:pt>
                <c:pt idx="48">
                  <c:v>45.485951174573927</c:v>
                </c:pt>
                <c:pt idx="49">
                  <c:v>28.810020876826719</c:v>
                </c:pt>
                <c:pt idx="50">
                  <c:v>22.22</c:v>
                </c:pt>
                <c:pt idx="51">
                  <c:v>10.48</c:v>
                </c:pt>
                <c:pt idx="52">
                  <c:v>34.42</c:v>
                </c:pt>
                <c:pt idx="53">
                  <c:v>75.099999999999994</c:v>
                </c:pt>
                <c:pt idx="54">
                  <c:v>7.88</c:v>
                </c:pt>
                <c:pt idx="55">
                  <c:v>7.84</c:v>
                </c:pt>
                <c:pt idx="56">
                  <c:v>44.923763480847903</c:v>
                </c:pt>
                <c:pt idx="57">
                  <c:v>66.146958937943808</c:v>
                </c:pt>
                <c:pt idx="58">
                  <c:v>45.485951174573927</c:v>
                </c:pt>
                <c:pt idx="59">
                  <c:v>28.810020876826719</c:v>
                </c:pt>
                <c:pt idx="60">
                  <c:v>22.22</c:v>
                </c:pt>
                <c:pt idx="61">
                  <c:v>10.48</c:v>
                </c:pt>
                <c:pt idx="62">
                  <c:v>34.42</c:v>
                </c:pt>
                <c:pt idx="63">
                  <c:v>75.099999999999994</c:v>
                </c:pt>
                <c:pt idx="64">
                  <c:v>7.88</c:v>
                </c:pt>
                <c:pt idx="65">
                  <c:v>7.84</c:v>
                </c:pt>
                <c:pt idx="66">
                  <c:v>44.923763480847903</c:v>
                </c:pt>
                <c:pt idx="67">
                  <c:v>66.146958937943808</c:v>
                </c:pt>
                <c:pt idx="68">
                  <c:v>45.485951174573927</c:v>
                </c:pt>
                <c:pt idx="69">
                  <c:v>28.810020876826719</c:v>
                </c:pt>
                <c:pt idx="70">
                  <c:v>22.22</c:v>
                </c:pt>
                <c:pt idx="71">
                  <c:v>10.48</c:v>
                </c:pt>
                <c:pt idx="72">
                  <c:v>34.42</c:v>
                </c:pt>
                <c:pt idx="73">
                  <c:v>75.099999999999994</c:v>
                </c:pt>
                <c:pt idx="74">
                  <c:v>7.88</c:v>
                </c:pt>
                <c:pt idx="75">
                  <c:v>7.84</c:v>
                </c:pt>
                <c:pt idx="76">
                  <c:v>44.923763480847903</c:v>
                </c:pt>
                <c:pt idx="77">
                  <c:v>66.146958937943808</c:v>
                </c:pt>
                <c:pt idx="78">
                  <c:v>45.485951174573927</c:v>
                </c:pt>
                <c:pt idx="79">
                  <c:v>28.810020876826719</c:v>
                </c:pt>
                <c:pt idx="80">
                  <c:v>22.22</c:v>
                </c:pt>
                <c:pt idx="81">
                  <c:v>10.48</c:v>
                </c:pt>
                <c:pt idx="82">
                  <c:v>34.42</c:v>
                </c:pt>
                <c:pt idx="83">
                  <c:v>75.099999999999994</c:v>
                </c:pt>
                <c:pt idx="84">
                  <c:v>7.88</c:v>
                </c:pt>
                <c:pt idx="85">
                  <c:v>7.84</c:v>
                </c:pt>
                <c:pt idx="86">
                  <c:v>44.923763480847903</c:v>
                </c:pt>
                <c:pt idx="87">
                  <c:v>66.146958937943808</c:v>
                </c:pt>
                <c:pt idx="88">
                  <c:v>45.485951174573927</c:v>
                </c:pt>
                <c:pt idx="89">
                  <c:v>28.810020876826719</c:v>
                </c:pt>
                <c:pt idx="90">
                  <c:v>22.22</c:v>
                </c:pt>
                <c:pt idx="91">
                  <c:v>10.48</c:v>
                </c:pt>
                <c:pt idx="92">
                  <c:v>34.42</c:v>
                </c:pt>
                <c:pt idx="93">
                  <c:v>75.099999999999994</c:v>
                </c:pt>
                <c:pt idx="94">
                  <c:v>7.88</c:v>
                </c:pt>
                <c:pt idx="95">
                  <c:v>7.84</c:v>
                </c:pt>
                <c:pt idx="96">
                  <c:v>44.923763480847903</c:v>
                </c:pt>
                <c:pt idx="97">
                  <c:v>66.146958937943808</c:v>
                </c:pt>
                <c:pt idx="98">
                  <c:v>45.485951174573927</c:v>
                </c:pt>
                <c:pt idx="99">
                  <c:v>28.810020876826719</c:v>
                </c:pt>
                <c:pt idx="100">
                  <c:v>22.22</c:v>
                </c:pt>
                <c:pt idx="101">
                  <c:v>10.48</c:v>
                </c:pt>
                <c:pt idx="102">
                  <c:v>34.42</c:v>
                </c:pt>
                <c:pt idx="103">
                  <c:v>75.099999999999994</c:v>
                </c:pt>
                <c:pt idx="104">
                  <c:v>7.88</c:v>
                </c:pt>
                <c:pt idx="105">
                  <c:v>7.84</c:v>
                </c:pt>
                <c:pt idx="106">
                  <c:v>44.923763480847903</c:v>
                </c:pt>
                <c:pt idx="107">
                  <c:v>66.146958937943808</c:v>
                </c:pt>
                <c:pt idx="108">
                  <c:v>45.485951174573927</c:v>
                </c:pt>
                <c:pt idx="109">
                  <c:v>28.810020876826719</c:v>
                </c:pt>
                <c:pt idx="110">
                  <c:v>22.22</c:v>
                </c:pt>
                <c:pt idx="111">
                  <c:v>10.48</c:v>
                </c:pt>
                <c:pt idx="112">
                  <c:v>34.42</c:v>
                </c:pt>
                <c:pt idx="113">
                  <c:v>75.099999999999994</c:v>
                </c:pt>
                <c:pt idx="114">
                  <c:v>7.88</c:v>
                </c:pt>
                <c:pt idx="115">
                  <c:v>7.84</c:v>
                </c:pt>
                <c:pt idx="116">
                  <c:v>44.923763480847903</c:v>
                </c:pt>
                <c:pt idx="117">
                  <c:v>66.146958937943808</c:v>
                </c:pt>
                <c:pt idx="118">
                  <c:v>45.485951174573927</c:v>
                </c:pt>
                <c:pt idx="119">
                  <c:v>28.810020876826719</c:v>
                </c:pt>
                <c:pt idx="120">
                  <c:v>35.84905660377359</c:v>
                </c:pt>
                <c:pt idx="121">
                  <c:v>21.230502599653377</c:v>
                </c:pt>
                <c:pt idx="122">
                  <c:v>31.35824977210574</c:v>
                </c:pt>
                <c:pt idx="123">
                  <c:v>34.305896805896801</c:v>
                </c:pt>
                <c:pt idx="124">
                  <c:v>11.809317443120261</c:v>
                </c:pt>
                <c:pt idx="125">
                  <c:v>21.53846153846154</c:v>
                </c:pt>
                <c:pt idx="126">
                  <c:v>19.888097660223803</c:v>
                </c:pt>
                <c:pt idx="127">
                  <c:v>20.164233576642339</c:v>
                </c:pt>
                <c:pt idx="128">
                  <c:v>27.492877492877486</c:v>
                </c:pt>
                <c:pt idx="129">
                  <c:v>34.788937409024747</c:v>
                </c:pt>
                <c:pt idx="130">
                  <c:v>35.84905660377359</c:v>
                </c:pt>
                <c:pt idx="131">
                  <c:v>21.230502599653377</c:v>
                </c:pt>
                <c:pt idx="132">
                  <c:v>31.35824977210574</c:v>
                </c:pt>
                <c:pt idx="133">
                  <c:v>34.305896805896801</c:v>
                </c:pt>
                <c:pt idx="134">
                  <c:v>11.809317443120261</c:v>
                </c:pt>
                <c:pt idx="135">
                  <c:v>21.53846153846154</c:v>
                </c:pt>
                <c:pt idx="136">
                  <c:v>19.888097660223803</c:v>
                </c:pt>
                <c:pt idx="137">
                  <c:v>20.164233576642339</c:v>
                </c:pt>
                <c:pt idx="138">
                  <c:v>27.492877492877486</c:v>
                </c:pt>
                <c:pt idx="139">
                  <c:v>34.788937409024747</c:v>
                </c:pt>
                <c:pt idx="140">
                  <c:v>35.84905660377359</c:v>
                </c:pt>
                <c:pt idx="141">
                  <c:v>21.230502599653377</c:v>
                </c:pt>
                <c:pt idx="142">
                  <c:v>31.35824977210574</c:v>
                </c:pt>
                <c:pt idx="143">
                  <c:v>34.305896805896801</c:v>
                </c:pt>
                <c:pt idx="144">
                  <c:v>11.809317443120261</c:v>
                </c:pt>
                <c:pt idx="145">
                  <c:v>21.53846153846154</c:v>
                </c:pt>
                <c:pt idx="146">
                  <c:v>19.888097660223803</c:v>
                </c:pt>
                <c:pt idx="147">
                  <c:v>20.164233576642339</c:v>
                </c:pt>
                <c:pt idx="148">
                  <c:v>27.492877492877486</c:v>
                </c:pt>
                <c:pt idx="149">
                  <c:v>35.84905660377359</c:v>
                </c:pt>
                <c:pt idx="150">
                  <c:v>21.230502599653377</c:v>
                </c:pt>
                <c:pt idx="151">
                  <c:v>31.35824977210574</c:v>
                </c:pt>
                <c:pt idx="152">
                  <c:v>34.305896805896801</c:v>
                </c:pt>
                <c:pt idx="153">
                  <c:v>11.809317443120261</c:v>
                </c:pt>
                <c:pt idx="154">
                  <c:v>21.53846153846154</c:v>
                </c:pt>
                <c:pt idx="155">
                  <c:v>19.888097660223803</c:v>
                </c:pt>
                <c:pt idx="156">
                  <c:v>20.164233576642339</c:v>
                </c:pt>
                <c:pt idx="157">
                  <c:v>27.492877492877486</c:v>
                </c:pt>
                <c:pt idx="158">
                  <c:v>35.84905660377359</c:v>
                </c:pt>
                <c:pt idx="159">
                  <c:v>21.230502599653377</c:v>
                </c:pt>
                <c:pt idx="160">
                  <c:v>31.35824977210574</c:v>
                </c:pt>
                <c:pt idx="161">
                  <c:v>34.305896805896801</c:v>
                </c:pt>
                <c:pt idx="162">
                  <c:v>11.809317443120261</c:v>
                </c:pt>
                <c:pt idx="163">
                  <c:v>21.53846153846154</c:v>
                </c:pt>
                <c:pt idx="164">
                  <c:v>19.888097660223803</c:v>
                </c:pt>
                <c:pt idx="165">
                  <c:v>20.164233576642339</c:v>
                </c:pt>
                <c:pt idx="166">
                  <c:v>27.492877492877486</c:v>
                </c:pt>
                <c:pt idx="167">
                  <c:v>35.84905660377359</c:v>
                </c:pt>
                <c:pt idx="168">
                  <c:v>21.230502599653377</c:v>
                </c:pt>
                <c:pt idx="169">
                  <c:v>31.35824977210574</c:v>
                </c:pt>
                <c:pt idx="170">
                  <c:v>34.305896805896801</c:v>
                </c:pt>
                <c:pt idx="171">
                  <c:v>11.809317443120261</c:v>
                </c:pt>
                <c:pt idx="172">
                  <c:v>21.53846153846154</c:v>
                </c:pt>
                <c:pt idx="173">
                  <c:v>19.888097660223803</c:v>
                </c:pt>
                <c:pt idx="174">
                  <c:v>20.164233576642339</c:v>
                </c:pt>
                <c:pt idx="175">
                  <c:v>27.492877492877486</c:v>
                </c:pt>
                <c:pt idx="176">
                  <c:v>34.788937409024747</c:v>
                </c:pt>
                <c:pt idx="177">
                  <c:v>35.84905660377359</c:v>
                </c:pt>
                <c:pt idx="178">
                  <c:v>21.230502599653377</c:v>
                </c:pt>
                <c:pt idx="179">
                  <c:v>31.35824977210574</c:v>
                </c:pt>
                <c:pt idx="180">
                  <c:v>34.305896805896801</c:v>
                </c:pt>
                <c:pt idx="181">
                  <c:v>11.809317443120261</c:v>
                </c:pt>
                <c:pt idx="182">
                  <c:v>21.53846153846154</c:v>
                </c:pt>
                <c:pt idx="183">
                  <c:v>19.888097660223803</c:v>
                </c:pt>
                <c:pt idx="184">
                  <c:v>20.164233576642339</c:v>
                </c:pt>
                <c:pt idx="185">
                  <c:v>27.492877492877486</c:v>
                </c:pt>
                <c:pt idx="186">
                  <c:v>34.788937409024747</c:v>
                </c:pt>
                <c:pt idx="187">
                  <c:v>35.84905660377359</c:v>
                </c:pt>
                <c:pt idx="188">
                  <c:v>21.230502599653377</c:v>
                </c:pt>
                <c:pt idx="189">
                  <c:v>31.35824977210574</c:v>
                </c:pt>
                <c:pt idx="190">
                  <c:v>34.305896805896801</c:v>
                </c:pt>
                <c:pt idx="191">
                  <c:v>11.809317443120261</c:v>
                </c:pt>
                <c:pt idx="192">
                  <c:v>21.53846153846154</c:v>
                </c:pt>
                <c:pt idx="193">
                  <c:v>19.888097660223803</c:v>
                </c:pt>
                <c:pt idx="194">
                  <c:v>20.164233576642339</c:v>
                </c:pt>
                <c:pt idx="195">
                  <c:v>27.492877492877486</c:v>
                </c:pt>
                <c:pt idx="196">
                  <c:v>35.84905660377359</c:v>
                </c:pt>
                <c:pt idx="197">
                  <c:v>21.230502599653377</c:v>
                </c:pt>
                <c:pt idx="198">
                  <c:v>31.35824977210574</c:v>
                </c:pt>
                <c:pt idx="199">
                  <c:v>34.305896805896801</c:v>
                </c:pt>
                <c:pt idx="200">
                  <c:v>11.809317443120261</c:v>
                </c:pt>
                <c:pt idx="201">
                  <c:v>21.53846153846154</c:v>
                </c:pt>
                <c:pt idx="202">
                  <c:v>19.888097660223803</c:v>
                </c:pt>
                <c:pt idx="203">
                  <c:v>20.164233576642339</c:v>
                </c:pt>
                <c:pt idx="204">
                  <c:v>27.492877492877486</c:v>
                </c:pt>
                <c:pt idx="205">
                  <c:v>35.84905660377359</c:v>
                </c:pt>
                <c:pt idx="206">
                  <c:v>21.230502599653377</c:v>
                </c:pt>
                <c:pt idx="207">
                  <c:v>31.35824977210574</c:v>
                </c:pt>
                <c:pt idx="208">
                  <c:v>34.305896805896801</c:v>
                </c:pt>
                <c:pt idx="209">
                  <c:v>11.809317443120261</c:v>
                </c:pt>
                <c:pt idx="210">
                  <c:v>21.53846153846154</c:v>
                </c:pt>
                <c:pt idx="211">
                  <c:v>19.888097660223803</c:v>
                </c:pt>
                <c:pt idx="212">
                  <c:v>20.164233576642339</c:v>
                </c:pt>
                <c:pt idx="213">
                  <c:v>27.492877492877486</c:v>
                </c:pt>
                <c:pt idx="214">
                  <c:v>34.788937409024747</c:v>
                </c:pt>
                <c:pt idx="215">
                  <c:v>35.84905660377359</c:v>
                </c:pt>
                <c:pt idx="216">
                  <c:v>21.230502599653377</c:v>
                </c:pt>
                <c:pt idx="217">
                  <c:v>31.35824977210574</c:v>
                </c:pt>
                <c:pt idx="218">
                  <c:v>34.305896805896801</c:v>
                </c:pt>
                <c:pt idx="219">
                  <c:v>11.809317443120261</c:v>
                </c:pt>
                <c:pt idx="220">
                  <c:v>21.53846153846154</c:v>
                </c:pt>
                <c:pt idx="221">
                  <c:v>19.888097660223803</c:v>
                </c:pt>
                <c:pt idx="222">
                  <c:v>20.164233576642339</c:v>
                </c:pt>
                <c:pt idx="223">
                  <c:v>27.492877492877486</c:v>
                </c:pt>
                <c:pt idx="224">
                  <c:v>34.788937409024747</c:v>
                </c:pt>
                <c:pt idx="225">
                  <c:v>35.84905660377359</c:v>
                </c:pt>
                <c:pt idx="226">
                  <c:v>21.230502599653377</c:v>
                </c:pt>
                <c:pt idx="227">
                  <c:v>31.35824977210574</c:v>
                </c:pt>
                <c:pt idx="228">
                  <c:v>34.305896805896801</c:v>
                </c:pt>
                <c:pt idx="229">
                  <c:v>11.809317443120261</c:v>
                </c:pt>
                <c:pt idx="230">
                  <c:v>21.53846153846154</c:v>
                </c:pt>
                <c:pt idx="231">
                  <c:v>19.888097660223803</c:v>
                </c:pt>
                <c:pt idx="232">
                  <c:v>20.164233576642339</c:v>
                </c:pt>
                <c:pt idx="233">
                  <c:v>27.492877492877486</c:v>
                </c:pt>
                <c:pt idx="234">
                  <c:v>34.788937409024747</c:v>
                </c:pt>
              </c:numCache>
            </c:numRef>
          </c:xVal>
          <c:yVal>
            <c:numRef>
              <c:f>'catchment and rip coridore data'!$BD$3:$BD$237</c:f>
              <c:numCache>
                <c:formatCode>General</c:formatCode>
                <c:ptCount val="235"/>
                <c:pt idx="0">
                  <c:v>0.23</c:v>
                </c:pt>
                <c:pt idx="1">
                  <c:v>0.2</c:v>
                </c:pt>
                <c:pt idx="2">
                  <c:v>0.13</c:v>
                </c:pt>
                <c:pt idx="3">
                  <c:v>1.3</c:v>
                </c:pt>
                <c:pt idx="4">
                  <c:v>1.1499999999999999</c:v>
                </c:pt>
                <c:pt idx="5">
                  <c:v>1.55</c:v>
                </c:pt>
                <c:pt idx="6">
                  <c:v>3.5</c:v>
                </c:pt>
                <c:pt idx="7">
                  <c:v>0.32</c:v>
                </c:pt>
                <c:pt idx="8">
                  <c:v>1.35</c:v>
                </c:pt>
                <c:pt idx="9">
                  <c:v>0.2</c:v>
                </c:pt>
                <c:pt idx="10">
                  <c:v>0.19</c:v>
                </c:pt>
                <c:pt idx="11">
                  <c:v>0.26</c:v>
                </c:pt>
                <c:pt idx="12">
                  <c:v>0.12</c:v>
                </c:pt>
                <c:pt idx="13">
                  <c:v>1.33</c:v>
                </c:pt>
                <c:pt idx="14">
                  <c:v>1.1599999999999999</c:v>
                </c:pt>
                <c:pt idx="15">
                  <c:v>1.65</c:v>
                </c:pt>
                <c:pt idx="16">
                  <c:v>3.62</c:v>
                </c:pt>
                <c:pt idx="17">
                  <c:v>0.33</c:v>
                </c:pt>
                <c:pt idx="18">
                  <c:v>1.45</c:v>
                </c:pt>
                <c:pt idx="19">
                  <c:v>0.22</c:v>
                </c:pt>
                <c:pt idx="20">
                  <c:v>0.1</c:v>
                </c:pt>
                <c:pt idx="21">
                  <c:v>0.24</c:v>
                </c:pt>
                <c:pt idx="22">
                  <c:v>0.33</c:v>
                </c:pt>
                <c:pt idx="23">
                  <c:v>0.26</c:v>
                </c:pt>
                <c:pt idx="24">
                  <c:v>0.35</c:v>
                </c:pt>
                <c:pt idx="25">
                  <c:v>0.19</c:v>
                </c:pt>
                <c:pt idx="26">
                  <c:v>0.21</c:v>
                </c:pt>
                <c:pt idx="27">
                  <c:v>0.18</c:v>
                </c:pt>
                <c:pt idx="28">
                  <c:v>0.33</c:v>
                </c:pt>
                <c:pt idx="29">
                  <c:v>0.28999999999999998</c:v>
                </c:pt>
                <c:pt idx="30">
                  <c:v>0.1</c:v>
                </c:pt>
                <c:pt idx="31">
                  <c:v>0.24</c:v>
                </c:pt>
                <c:pt idx="32">
                  <c:v>0.33</c:v>
                </c:pt>
                <c:pt idx="33">
                  <c:v>0.26</c:v>
                </c:pt>
                <c:pt idx="34">
                  <c:v>0.35</c:v>
                </c:pt>
                <c:pt idx="35">
                  <c:v>0.19</c:v>
                </c:pt>
                <c:pt idx="36">
                  <c:v>0.21</c:v>
                </c:pt>
                <c:pt idx="37">
                  <c:v>0.18</c:v>
                </c:pt>
                <c:pt idx="38">
                  <c:v>0.33</c:v>
                </c:pt>
                <c:pt idx="39">
                  <c:v>0.28999999999999998</c:v>
                </c:pt>
                <c:pt idx="40">
                  <c:v>0.11</c:v>
                </c:pt>
                <c:pt idx="41">
                  <c:v>0.12</c:v>
                </c:pt>
                <c:pt idx="42">
                  <c:v>0.13</c:v>
                </c:pt>
                <c:pt idx="43">
                  <c:v>0.25</c:v>
                </c:pt>
                <c:pt idx="44">
                  <c:v>0.12</c:v>
                </c:pt>
                <c:pt idx="45">
                  <c:v>0.16</c:v>
                </c:pt>
                <c:pt idx="46">
                  <c:v>0.18</c:v>
                </c:pt>
                <c:pt idx="47">
                  <c:v>0.12</c:v>
                </c:pt>
                <c:pt idx="48">
                  <c:v>0.2</c:v>
                </c:pt>
                <c:pt idx="49">
                  <c:v>0.12</c:v>
                </c:pt>
                <c:pt idx="50">
                  <c:v>0.32</c:v>
                </c:pt>
                <c:pt idx="51">
                  <c:v>0.16</c:v>
                </c:pt>
                <c:pt idx="52">
                  <c:v>0.27</c:v>
                </c:pt>
                <c:pt idx="53">
                  <c:v>0.09</c:v>
                </c:pt>
                <c:pt idx="54">
                  <c:v>0.41</c:v>
                </c:pt>
                <c:pt idx="55">
                  <c:v>0.17</c:v>
                </c:pt>
                <c:pt idx="56">
                  <c:v>0.35</c:v>
                </c:pt>
                <c:pt idx="57">
                  <c:v>0.25</c:v>
                </c:pt>
                <c:pt idx="58">
                  <c:v>0.32</c:v>
                </c:pt>
                <c:pt idx="59">
                  <c:v>0.33</c:v>
                </c:pt>
                <c:pt idx="60">
                  <c:v>0.24</c:v>
                </c:pt>
                <c:pt idx="61">
                  <c:v>1.61</c:v>
                </c:pt>
                <c:pt idx="62">
                  <c:v>0.57999999999999996</c:v>
                </c:pt>
                <c:pt idx="63">
                  <c:v>0.22</c:v>
                </c:pt>
                <c:pt idx="64">
                  <c:v>0.36</c:v>
                </c:pt>
                <c:pt idx="65">
                  <c:v>0.34</c:v>
                </c:pt>
                <c:pt idx="66">
                  <c:v>0.28000000000000003</c:v>
                </c:pt>
                <c:pt idx="67">
                  <c:v>0.2</c:v>
                </c:pt>
                <c:pt idx="68">
                  <c:v>0.21</c:v>
                </c:pt>
                <c:pt idx="69">
                  <c:v>0.67</c:v>
                </c:pt>
                <c:pt idx="70">
                  <c:v>0.74</c:v>
                </c:pt>
                <c:pt idx="71">
                  <c:v>0.13</c:v>
                </c:pt>
                <c:pt idx="72">
                  <c:v>0.11</c:v>
                </c:pt>
                <c:pt idx="73">
                  <c:v>0.12</c:v>
                </c:pt>
                <c:pt idx="74">
                  <c:v>2.78</c:v>
                </c:pt>
                <c:pt idx="75">
                  <c:v>0.53</c:v>
                </c:pt>
                <c:pt idx="76">
                  <c:v>0.36</c:v>
                </c:pt>
                <c:pt idx="77">
                  <c:v>2.37</c:v>
                </c:pt>
                <c:pt idx="79">
                  <c:v>0.43</c:v>
                </c:pt>
                <c:pt idx="80">
                  <c:v>0.12</c:v>
                </c:pt>
                <c:pt idx="81">
                  <c:v>0.19</c:v>
                </c:pt>
                <c:pt idx="82">
                  <c:v>0.21</c:v>
                </c:pt>
                <c:pt idx="83">
                  <c:v>0.36</c:v>
                </c:pt>
                <c:pt idx="84">
                  <c:v>0.15</c:v>
                </c:pt>
                <c:pt idx="85">
                  <c:v>0.16</c:v>
                </c:pt>
                <c:pt idx="86">
                  <c:v>0.97</c:v>
                </c:pt>
                <c:pt idx="87">
                  <c:v>0.57999999999999996</c:v>
                </c:pt>
                <c:pt idx="88">
                  <c:v>1.62</c:v>
                </c:pt>
                <c:pt idx="89">
                  <c:v>0.97</c:v>
                </c:pt>
                <c:pt idx="90">
                  <c:v>0.21</c:v>
                </c:pt>
                <c:pt idx="91">
                  <c:v>0.12</c:v>
                </c:pt>
                <c:pt idx="92">
                  <c:v>0.11</c:v>
                </c:pt>
                <c:pt idx="93">
                  <c:v>0.06</c:v>
                </c:pt>
                <c:pt idx="94">
                  <c:v>0.22</c:v>
                </c:pt>
                <c:pt idx="95">
                  <c:v>0.47</c:v>
                </c:pt>
                <c:pt idx="96">
                  <c:v>0.17</c:v>
                </c:pt>
                <c:pt idx="97">
                  <c:v>0.26</c:v>
                </c:pt>
                <c:pt idx="98">
                  <c:v>0.27</c:v>
                </c:pt>
                <c:pt idx="99">
                  <c:v>0.14000000000000001</c:v>
                </c:pt>
                <c:pt idx="100">
                  <c:v>0.21</c:v>
                </c:pt>
                <c:pt idx="101">
                  <c:v>0.06</c:v>
                </c:pt>
                <c:pt idx="102">
                  <c:v>0.17</c:v>
                </c:pt>
                <c:pt idx="103">
                  <c:v>0.08</c:v>
                </c:pt>
                <c:pt idx="104">
                  <c:v>0.21</c:v>
                </c:pt>
                <c:pt idx="105">
                  <c:v>0.23</c:v>
                </c:pt>
                <c:pt idx="106">
                  <c:v>0.17</c:v>
                </c:pt>
                <c:pt idx="107">
                  <c:v>0.15</c:v>
                </c:pt>
                <c:pt idx="108">
                  <c:v>0.28000000000000003</c:v>
                </c:pt>
                <c:pt idx="109">
                  <c:v>0.18</c:v>
                </c:pt>
                <c:pt idx="110">
                  <c:v>0.14000000000000001</c:v>
                </c:pt>
                <c:pt idx="111">
                  <c:v>0.2</c:v>
                </c:pt>
                <c:pt idx="112">
                  <c:v>0.14000000000000001</c:v>
                </c:pt>
                <c:pt idx="113">
                  <c:v>0.1</c:v>
                </c:pt>
                <c:pt idx="114">
                  <c:v>0.31</c:v>
                </c:pt>
                <c:pt idx="115">
                  <c:v>0.16</c:v>
                </c:pt>
                <c:pt idx="116">
                  <c:v>0.26</c:v>
                </c:pt>
                <c:pt idx="117">
                  <c:v>0.17</c:v>
                </c:pt>
                <c:pt idx="118">
                  <c:v>0.45</c:v>
                </c:pt>
                <c:pt idx="119">
                  <c:v>0.18</c:v>
                </c:pt>
                <c:pt idx="120">
                  <c:v>0.4</c:v>
                </c:pt>
                <c:pt idx="121">
                  <c:v>0.2</c:v>
                </c:pt>
                <c:pt idx="122">
                  <c:v>0.6</c:v>
                </c:pt>
                <c:pt idx="123">
                  <c:v>0.8</c:v>
                </c:pt>
                <c:pt idx="124">
                  <c:v>0.3</c:v>
                </c:pt>
                <c:pt idx="125">
                  <c:v>0.15</c:v>
                </c:pt>
                <c:pt idx="126">
                  <c:v>7.0000000000000007E-2</c:v>
                </c:pt>
                <c:pt idx="127">
                  <c:v>0.09</c:v>
                </c:pt>
                <c:pt idx="128">
                  <c:v>0.3</c:v>
                </c:pt>
                <c:pt idx="129">
                  <c:v>0.38</c:v>
                </c:pt>
                <c:pt idx="130">
                  <c:v>0.42</c:v>
                </c:pt>
                <c:pt idx="131">
                  <c:v>0.17</c:v>
                </c:pt>
                <c:pt idx="132">
                  <c:v>0.67</c:v>
                </c:pt>
                <c:pt idx="133">
                  <c:v>0.9</c:v>
                </c:pt>
                <c:pt idx="134">
                  <c:v>0.23</c:v>
                </c:pt>
                <c:pt idx="135">
                  <c:v>0.12</c:v>
                </c:pt>
                <c:pt idx="136">
                  <c:v>0.05</c:v>
                </c:pt>
                <c:pt idx="137">
                  <c:v>0.1</c:v>
                </c:pt>
                <c:pt idx="138">
                  <c:v>0.27</c:v>
                </c:pt>
                <c:pt idx="139">
                  <c:v>0.32</c:v>
                </c:pt>
                <c:pt idx="140">
                  <c:v>0.47</c:v>
                </c:pt>
                <c:pt idx="141">
                  <c:v>0.28999999999999998</c:v>
                </c:pt>
                <c:pt idx="142">
                  <c:v>0.23</c:v>
                </c:pt>
                <c:pt idx="143">
                  <c:v>0.25</c:v>
                </c:pt>
                <c:pt idx="144">
                  <c:v>0.19</c:v>
                </c:pt>
                <c:pt idx="145">
                  <c:v>0.32</c:v>
                </c:pt>
                <c:pt idx="146">
                  <c:v>0.12</c:v>
                </c:pt>
                <c:pt idx="147">
                  <c:v>0.1</c:v>
                </c:pt>
                <c:pt idx="148">
                  <c:v>0.24</c:v>
                </c:pt>
                <c:pt idx="149">
                  <c:v>0.53</c:v>
                </c:pt>
                <c:pt idx="150">
                  <c:v>0.25</c:v>
                </c:pt>
                <c:pt idx="151">
                  <c:v>0.23</c:v>
                </c:pt>
                <c:pt idx="152">
                  <c:v>0.17</c:v>
                </c:pt>
                <c:pt idx="153">
                  <c:v>0.11</c:v>
                </c:pt>
                <c:pt idx="154">
                  <c:v>0.18</c:v>
                </c:pt>
                <c:pt idx="155">
                  <c:v>0.3</c:v>
                </c:pt>
                <c:pt idx="156">
                  <c:v>0.11</c:v>
                </c:pt>
                <c:pt idx="157">
                  <c:v>0.17</c:v>
                </c:pt>
                <c:pt idx="158">
                  <c:v>0.22</c:v>
                </c:pt>
                <c:pt idx="159">
                  <c:v>0.18</c:v>
                </c:pt>
                <c:pt idx="160">
                  <c:v>0.13</c:v>
                </c:pt>
                <c:pt idx="161">
                  <c:v>0.43</c:v>
                </c:pt>
                <c:pt idx="162">
                  <c:v>0.22</c:v>
                </c:pt>
                <c:pt idx="163">
                  <c:v>0.11</c:v>
                </c:pt>
                <c:pt idx="164">
                  <c:v>0.14000000000000001</c:v>
                </c:pt>
                <c:pt idx="165">
                  <c:v>0.1</c:v>
                </c:pt>
                <c:pt idx="166">
                  <c:v>0.14000000000000001</c:v>
                </c:pt>
                <c:pt idx="167">
                  <c:v>0.51</c:v>
                </c:pt>
                <c:pt idx="168">
                  <c:v>0.25</c:v>
                </c:pt>
                <c:pt idx="169">
                  <c:v>0.19</c:v>
                </c:pt>
                <c:pt idx="170">
                  <c:v>0.31</c:v>
                </c:pt>
                <c:pt idx="171">
                  <c:v>0.15</c:v>
                </c:pt>
                <c:pt idx="172">
                  <c:v>0.22</c:v>
                </c:pt>
                <c:pt idx="173">
                  <c:v>0.57999999999999996</c:v>
                </c:pt>
                <c:pt idx="174">
                  <c:v>0.12</c:v>
                </c:pt>
                <c:pt idx="175">
                  <c:v>0.71</c:v>
                </c:pt>
                <c:pt idx="176">
                  <c:v>0.78</c:v>
                </c:pt>
                <c:pt idx="177">
                  <c:v>0.31</c:v>
                </c:pt>
                <c:pt idx="178">
                  <c:v>0.32</c:v>
                </c:pt>
                <c:pt idx="179">
                  <c:v>0.56000000000000005</c:v>
                </c:pt>
                <c:pt idx="180">
                  <c:v>0.41</c:v>
                </c:pt>
                <c:pt idx="181">
                  <c:v>0.15</c:v>
                </c:pt>
                <c:pt idx="182">
                  <c:v>0.15</c:v>
                </c:pt>
                <c:pt idx="183">
                  <c:v>0.17</c:v>
                </c:pt>
                <c:pt idx="184">
                  <c:v>0.17</c:v>
                </c:pt>
                <c:pt idx="185">
                  <c:v>0.44</c:v>
                </c:pt>
                <c:pt idx="186">
                  <c:v>0.26</c:v>
                </c:pt>
                <c:pt idx="187">
                  <c:v>0.26</c:v>
                </c:pt>
                <c:pt idx="188">
                  <c:v>0.34</c:v>
                </c:pt>
                <c:pt idx="189">
                  <c:v>1.24</c:v>
                </c:pt>
                <c:pt idx="190">
                  <c:v>1.42</c:v>
                </c:pt>
                <c:pt idx="191">
                  <c:v>0.37</c:v>
                </c:pt>
                <c:pt idx="192">
                  <c:v>0.82</c:v>
                </c:pt>
                <c:pt idx="193">
                  <c:v>0.24</c:v>
                </c:pt>
                <c:pt idx="194">
                  <c:v>0.98</c:v>
                </c:pt>
                <c:pt idx="195">
                  <c:v>0.23</c:v>
                </c:pt>
                <c:pt idx="196">
                  <c:v>1.32</c:v>
                </c:pt>
                <c:pt idx="197">
                  <c:v>1.9</c:v>
                </c:pt>
                <c:pt idx="198">
                  <c:v>0.13</c:v>
                </c:pt>
                <c:pt idx="199">
                  <c:v>0.11</c:v>
                </c:pt>
                <c:pt idx="200">
                  <c:v>0.39</c:v>
                </c:pt>
                <c:pt idx="201">
                  <c:v>4.78</c:v>
                </c:pt>
                <c:pt idx="202">
                  <c:v>0.76</c:v>
                </c:pt>
                <c:pt idx="203">
                  <c:v>0.7</c:v>
                </c:pt>
                <c:pt idx="204">
                  <c:v>4.7300000000000004</c:v>
                </c:pt>
                <c:pt idx="205">
                  <c:v>0.09</c:v>
                </c:pt>
                <c:pt idx="206">
                  <c:v>0.3</c:v>
                </c:pt>
                <c:pt idx="207">
                  <c:v>0.19</c:v>
                </c:pt>
                <c:pt idx="208">
                  <c:v>0.08</c:v>
                </c:pt>
                <c:pt idx="209">
                  <c:v>0.11</c:v>
                </c:pt>
                <c:pt idx="210">
                  <c:v>0.18</c:v>
                </c:pt>
                <c:pt idx="211">
                  <c:v>7.0000000000000007E-2</c:v>
                </c:pt>
                <c:pt idx="212">
                  <c:v>0.06</c:v>
                </c:pt>
                <c:pt idx="213">
                  <c:v>0.33</c:v>
                </c:pt>
                <c:pt idx="214">
                  <c:v>0.17</c:v>
                </c:pt>
                <c:pt idx="215">
                  <c:v>0.09</c:v>
                </c:pt>
                <c:pt idx="216">
                  <c:v>0.21</c:v>
                </c:pt>
                <c:pt idx="217">
                  <c:v>0.2</c:v>
                </c:pt>
                <c:pt idx="218">
                  <c:v>0.09</c:v>
                </c:pt>
                <c:pt idx="219">
                  <c:v>0.04</c:v>
                </c:pt>
                <c:pt idx="220">
                  <c:v>0.19</c:v>
                </c:pt>
                <c:pt idx="221">
                  <c:v>0.12</c:v>
                </c:pt>
                <c:pt idx="222">
                  <c:v>0.55000000000000004</c:v>
                </c:pt>
                <c:pt idx="223">
                  <c:v>0.13</c:v>
                </c:pt>
                <c:pt idx="224">
                  <c:v>0.16</c:v>
                </c:pt>
                <c:pt idx="225">
                  <c:v>0.31</c:v>
                </c:pt>
                <c:pt idx="226">
                  <c:v>0.26</c:v>
                </c:pt>
                <c:pt idx="227">
                  <c:v>0.2</c:v>
                </c:pt>
                <c:pt idx="228">
                  <c:v>0.2</c:v>
                </c:pt>
                <c:pt idx="229">
                  <c:v>0.13</c:v>
                </c:pt>
                <c:pt idx="230">
                  <c:v>0.3</c:v>
                </c:pt>
                <c:pt idx="231">
                  <c:v>0.15</c:v>
                </c:pt>
                <c:pt idx="232">
                  <c:v>0.1</c:v>
                </c:pt>
                <c:pt idx="233">
                  <c:v>0.18</c:v>
                </c:pt>
                <c:pt idx="234">
                  <c:v>0.31</c:v>
                </c:pt>
              </c:numCache>
            </c:numRef>
          </c:yVal>
        </c:ser>
        <c:ser>
          <c:idx val="1"/>
          <c:order val="1"/>
          <c:tx>
            <c:v>Riparian corridore</c:v>
          </c:tx>
          <c:spPr>
            <a:ln w="28575">
              <a:noFill/>
            </a:ln>
          </c:spPr>
          <c:marker>
            <c:symbol val="circle"/>
            <c:size val="4"/>
          </c:marker>
          <c:trendline>
            <c:spPr>
              <a:ln>
                <a:solidFill>
                  <a:srgbClr val="FF0000"/>
                </a:solidFill>
              </a:ln>
            </c:spPr>
            <c:trendlineType val="poly"/>
            <c:order val="2"/>
          </c:trendline>
          <c:xVal>
            <c:numRef>
              <c:f>'catchment and rip coridore data'!$BG$3:$BG$237</c:f>
              <c:numCache>
                <c:formatCode>General</c:formatCode>
                <c:ptCount val="235"/>
                <c:pt idx="0">
                  <c:v>10.24390243902439</c:v>
                </c:pt>
                <c:pt idx="1">
                  <c:v>6.4748201438848909</c:v>
                </c:pt>
                <c:pt idx="2">
                  <c:v>8.616780045351474</c:v>
                </c:pt>
                <c:pt idx="3">
                  <c:v>58.333333333333336</c:v>
                </c:pt>
                <c:pt idx="4">
                  <c:v>6.666666666666667</c:v>
                </c:pt>
                <c:pt idx="5">
                  <c:v>5.8227848101265822</c:v>
                </c:pt>
                <c:pt idx="6">
                  <c:v>35.337552742616033</c:v>
                </c:pt>
                <c:pt idx="7">
                  <c:v>61.36877828054299</c:v>
                </c:pt>
                <c:pt idx="8">
                  <c:v>10.893118594436311</c:v>
                </c:pt>
                <c:pt idx="9">
                  <c:v>11.565836298932384</c:v>
                </c:pt>
                <c:pt idx="10">
                  <c:v>10.24390243902439</c:v>
                </c:pt>
                <c:pt idx="11">
                  <c:v>6.4748201438848909</c:v>
                </c:pt>
                <c:pt idx="12">
                  <c:v>8.616780045351474</c:v>
                </c:pt>
                <c:pt idx="13">
                  <c:v>58.333333333333336</c:v>
                </c:pt>
                <c:pt idx="14">
                  <c:v>6.666666666666667</c:v>
                </c:pt>
                <c:pt idx="15">
                  <c:v>5.8227848101265822</c:v>
                </c:pt>
                <c:pt idx="16">
                  <c:v>35.337552742616033</c:v>
                </c:pt>
                <c:pt idx="17">
                  <c:v>61.36877828054299</c:v>
                </c:pt>
                <c:pt idx="18">
                  <c:v>10.893118594436311</c:v>
                </c:pt>
                <c:pt idx="19">
                  <c:v>11.565836298932384</c:v>
                </c:pt>
                <c:pt idx="20">
                  <c:v>10.24390243902439</c:v>
                </c:pt>
                <c:pt idx="21">
                  <c:v>6.4748201438848909</c:v>
                </c:pt>
                <c:pt idx="22">
                  <c:v>8.616780045351474</c:v>
                </c:pt>
                <c:pt idx="23">
                  <c:v>58.333333333333336</c:v>
                </c:pt>
                <c:pt idx="24">
                  <c:v>6.666666666666667</c:v>
                </c:pt>
                <c:pt idx="25">
                  <c:v>5.8227848101265822</c:v>
                </c:pt>
                <c:pt idx="26">
                  <c:v>35.337552742616033</c:v>
                </c:pt>
                <c:pt idx="27">
                  <c:v>61.36877828054299</c:v>
                </c:pt>
                <c:pt idx="28">
                  <c:v>10.893118594436311</c:v>
                </c:pt>
                <c:pt idx="29">
                  <c:v>11.565836298932384</c:v>
                </c:pt>
                <c:pt idx="30">
                  <c:v>10.24390243902439</c:v>
                </c:pt>
                <c:pt idx="31">
                  <c:v>6.4748201438848909</c:v>
                </c:pt>
                <c:pt idx="32">
                  <c:v>8.616780045351474</c:v>
                </c:pt>
                <c:pt idx="33">
                  <c:v>58.333333333333336</c:v>
                </c:pt>
                <c:pt idx="34">
                  <c:v>6.666666666666667</c:v>
                </c:pt>
                <c:pt idx="35">
                  <c:v>5.8227848101265822</c:v>
                </c:pt>
                <c:pt idx="36">
                  <c:v>35.337552742616033</c:v>
                </c:pt>
                <c:pt idx="37">
                  <c:v>61.36877828054299</c:v>
                </c:pt>
                <c:pt idx="38">
                  <c:v>10.893118594436311</c:v>
                </c:pt>
                <c:pt idx="39">
                  <c:v>11.565836298932384</c:v>
                </c:pt>
                <c:pt idx="40">
                  <c:v>10.24390243902439</c:v>
                </c:pt>
                <c:pt idx="41">
                  <c:v>6.4748201438848909</c:v>
                </c:pt>
                <c:pt idx="42">
                  <c:v>8.616780045351474</c:v>
                </c:pt>
                <c:pt idx="43">
                  <c:v>58.333333333333336</c:v>
                </c:pt>
                <c:pt idx="44">
                  <c:v>6.666666666666667</c:v>
                </c:pt>
                <c:pt idx="45">
                  <c:v>5.8227848101265822</c:v>
                </c:pt>
                <c:pt idx="46">
                  <c:v>35.337552742616033</c:v>
                </c:pt>
                <c:pt idx="47">
                  <c:v>61.36877828054299</c:v>
                </c:pt>
                <c:pt idx="48">
                  <c:v>10.893118594436311</c:v>
                </c:pt>
                <c:pt idx="49">
                  <c:v>11.565836298932384</c:v>
                </c:pt>
                <c:pt idx="50">
                  <c:v>10.24390243902439</c:v>
                </c:pt>
                <c:pt idx="51">
                  <c:v>6.4748201438848909</c:v>
                </c:pt>
                <c:pt idx="52">
                  <c:v>8.616780045351474</c:v>
                </c:pt>
                <c:pt idx="53">
                  <c:v>58.333333333333336</c:v>
                </c:pt>
                <c:pt idx="54">
                  <c:v>6.666666666666667</c:v>
                </c:pt>
                <c:pt idx="55">
                  <c:v>5.8227848101265822</c:v>
                </c:pt>
                <c:pt idx="56">
                  <c:v>35.337552742616033</c:v>
                </c:pt>
                <c:pt idx="57">
                  <c:v>61.36877828054299</c:v>
                </c:pt>
                <c:pt idx="58">
                  <c:v>10.893118594436311</c:v>
                </c:pt>
                <c:pt idx="59">
                  <c:v>11.565836298932384</c:v>
                </c:pt>
                <c:pt idx="60">
                  <c:v>10.24390243902439</c:v>
                </c:pt>
                <c:pt idx="61">
                  <c:v>6.4748201438848909</c:v>
                </c:pt>
                <c:pt idx="62">
                  <c:v>8.616780045351474</c:v>
                </c:pt>
                <c:pt idx="63">
                  <c:v>58.333333333333336</c:v>
                </c:pt>
                <c:pt idx="64">
                  <c:v>6.666666666666667</c:v>
                </c:pt>
                <c:pt idx="65">
                  <c:v>5.8227848101265822</c:v>
                </c:pt>
                <c:pt idx="66">
                  <c:v>35.337552742616033</c:v>
                </c:pt>
                <c:pt idx="67">
                  <c:v>61.36877828054299</c:v>
                </c:pt>
                <c:pt idx="68">
                  <c:v>10.893118594436311</c:v>
                </c:pt>
                <c:pt idx="69">
                  <c:v>11.565836298932384</c:v>
                </c:pt>
                <c:pt idx="70">
                  <c:v>10.24390243902439</c:v>
                </c:pt>
                <c:pt idx="71">
                  <c:v>6.4748201438848909</c:v>
                </c:pt>
                <c:pt idx="72">
                  <c:v>8.616780045351474</c:v>
                </c:pt>
                <c:pt idx="73">
                  <c:v>58.333333333333336</c:v>
                </c:pt>
                <c:pt idx="74">
                  <c:v>6.666666666666667</c:v>
                </c:pt>
                <c:pt idx="75">
                  <c:v>5.8227848101265822</c:v>
                </c:pt>
                <c:pt idx="76">
                  <c:v>35.337552742616033</c:v>
                </c:pt>
                <c:pt idx="77">
                  <c:v>61.36877828054299</c:v>
                </c:pt>
                <c:pt idx="78">
                  <c:v>10.893118594436311</c:v>
                </c:pt>
                <c:pt idx="79">
                  <c:v>11.565836298932384</c:v>
                </c:pt>
                <c:pt idx="80">
                  <c:v>10.24390243902439</c:v>
                </c:pt>
                <c:pt idx="81">
                  <c:v>6.4748201438848909</c:v>
                </c:pt>
                <c:pt idx="82">
                  <c:v>8.616780045351474</c:v>
                </c:pt>
                <c:pt idx="83">
                  <c:v>58.333333333333336</c:v>
                </c:pt>
                <c:pt idx="84">
                  <c:v>6.666666666666667</c:v>
                </c:pt>
                <c:pt idx="85">
                  <c:v>5.8227848101265822</c:v>
                </c:pt>
                <c:pt idx="86">
                  <c:v>35.337552742616033</c:v>
                </c:pt>
                <c:pt idx="87">
                  <c:v>61.36877828054299</c:v>
                </c:pt>
                <c:pt idx="88">
                  <c:v>10.893118594436311</c:v>
                </c:pt>
                <c:pt idx="89">
                  <c:v>11.565836298932384</c:v>
                </c:pt>
                <c:pt idx="90">
                  <c:v>10.24390243902439</c:v>
                </c:pt>
                <c:pt idx="91">
                  <c:v>6.4748201438848909</c:v>
                </c:pt>
                <c:pt idx="92">
                  <c:v>8.616780045351474</c:v>
                </c:pt>
                <c:pt idx="93">
                  <c:v>58.333333333333336</c:v>
                </c:pt>
                <c:pt idx="94">
                  <c:v>6.666666666666667</c:v>
                </c:pt>
                <c:pt idx="95">
                  <c:v>5.8227848101265822</c:v>
                </c:pt>
                <c:pt idx="96">
                  <c:v>35.337552742616033</c:v>
                </c:pt>
                <c:pt idx="97">
                  <c:v>61.36877828054299</c:v>
                </c:pt>
                <c:pt idx="98">
                  <c:v>10.893118594436311</c:v>
                </c:pt>
                <c:pt idx="99">
                  <c:v>11.565836298932384</c:v>
                </c:pt>
                <c:pt idx="100">
                  <c:v>10.24390243902439</c:v>
                </c:pt>
                <c:pt idx="101">
                  <c:v>6.4748201438848909</c:v>
                </c:pt>
                <c:pt idx="102">
                  <c:v>8.616780045351474</c:v>
                </c:pt>
                <c:pt idx="103">
                  <c:v>58.333333333333336</c:v>
                </c:pt>
                <c:pt idx="104">
                  <c:v>6.666666666666667</c:v>
                </c:pt>
                <c:pt idx="105">
                  <c:v>5.8227848101265822</c:v>
                </c:pt>
                <c:pt idx="106">
                  <c:v>35.337552742616033</c:v>
                </c:pt>
                <c:pt idx="107">
                  <c:v>61.36877828054299</c:v>
                </c:pt>
                <c:pt idx="108">
                  <c:v>10.893118594436311</c:v>
                </c:pt>
                <c:pt idx="109">
                  <c:v>11.565836298932384</c:v>
                </c:pt>
                <c:pt idx="110">
                  <c:v>10.24390243902439</c:v>
                </c:pt>
                <c:pt idx="111">
                  <c:v>6.4748201438848909</c:v>
                </c:pt>
                <c:pt idx="112">
                  <c:v>8.616780045351474</c:v>
                </c:pt>
                <c:pt idx="113">
                  <c:v>58.333333333333336</c:v>
                </c:pt>
                <c:pt idx="114">
                  <c:v>6.666666666666667</c:v>
                </c:pt>
                <c:pt idx="115">
                  <c:v>5.8227848101265822</c:v>
                </c:pt>
                <c:pt idx="116">
                  <c:v>35.337552742616033</c:v>
                </c:pt>
                <c:pt idx="117">
                  <c:v>61.36877828054299</c:v>
                </c:pt>
                <c:pt idx="118">
                  <c:v>10.893118594436311</c:v>
                </c:pt>
                <c:pt idx="119">
                  <c:v>11.565836298932384</c:v>
                </c:pt>
                <c:pt idx="120">
                  <c:v>19.600000000000001</c:v>
                </c:pt>
                <c:pt idx="121">
                  <c:v>12.290502793296088</c:v>
                </c:pt>
                <c:pt idx="122">
                  <c:v>21.062992125984252</c:v>
                </c:pt>
                <c:pt idx="123">
                  <c:v>30.750000000000004</c:v>
                </c:pt>
                <c:pt idx="124">
                  <c:v>12.80148423005566</c:v>
                </c:pt>
                <c:pt idx="125">
                  <c:v>18.946395563770796</c:v>
                </c:pt>
                <c:pt idx="126">
                  <c:v>3.8461538461538463</c:v>
                </c:pt>
                <c:pt idx="127">
                  <c:v>12.698412698412698</c:v>
                </c:pt>
                <c:pt idx="128">
                  <c:v>38.413361169102309</c:v>
                </c:pt>
                <c:pt idx="129">
                  <c:v>42.885771543086179</c:v>
                </c:pt>
                <c:pt idx="130">
                  <c:v>19.600000000000001</c:v>
                </c:pt>
                <c:pt idx="131">
                  <c:v>12.290502793296088</c:v>
                </c:pt>
                <c:pt idx="132">
                  <c:v>21.062992125984252</c:v>
                </c:pt>
                <c:pt idx="133">
                  <c:v>30.750000000000004</c:v>
                </c:pt>
                <c:pt idx="134">
                  <c:v>12.80148423005566</c:v>
                </c:pt>
                <c:pt idx="135">
                  <c:v>18.946395563770796</c:v>
                </c:pt>
                <c:pt idx="136">
                  <c:v>3.8461538461538463</c:v>
                </c:pt>
                <c:pt idx="137">
                  <c:v>12.698412698412698</c:v>
                </c:pt>
                <c:pt idx="138">
                  <c:v>38.413361169102309</c:v>
                </c:pt>
                <c:pt idx="139">
                  <c:v>42.885771543086179</c:v>
                </c:pt>
                <c:pt idx="140">
                  <c:v>19.600000000000001</c:v>
                </c:pt>
                <c:pt idx="141">
                  <c:v>12.290502793296088</c:v>
                </c:pt>
                <c:pt idx="142">
                  <c:v>21.062992125984252</c:v>
                </c:pt>
                <c:pt idx="143">
                  <c:v>30.750000000000004</c:v>
                </c:pt>
                <c:pt idx="144">
                  <c:v>12.80148423005566</c:v>
                </c:pt>
                <c:pt idx="145">
                  <c:v>18.946395563770796</c:v>
                </c:pt>
                <c:pt idx="146">
                  <c:v>3.8461538461538463</c:v>
                </c:pt>
                <c:pt idx="147">
                  <c:v>12.698412698412698</c:v>
                </c:pt>
                <c:pt idx="148">
                  <c:v>38.413361169102309</c:v>
                </c:pt>
                <c:pt idx="149">
                  <c:v>19.600000000000001</c:v>
                </c:pt>
                <c:pt idx="150">
                  <c:v>12.290502793296088</c:v>
                </c:pt>
                <c:pt idx="151">
                  <c:v>21.062992125984252</c:v>
                </c:pt>
                <c:pt idx="152">
                  <c:v>30.750000000000004</c:v>
                </c:pt>
                <c:pt idx="153">
                  <c:v>12.80148423005566</c:v>
                </c:pt>
                <c:pt idx="154">
                  <c:v>18.946395563770796</c:v>
                </c:pt>
                <c:pt idx="155">
                  <c:v>3.8461538461538463</c:v>
                </c:pt>
                <c:pt idx="156">
                  <c:v>12.698412698412698</c:v>
                </c:pt>
                <c:pt idx="157">
                  <c:v>38.413361169102309</c:v>
                </c:pt>
                <c:pt idx="158">
                  <c:v>19.600000000000001</c:v>
                </c:pt>
                <c:pt idx="159">
                  <c:v>12.290502793296088</c:v>
                </c:pt>
                <c:pt idx="160">
                  <c:v>21.062992125984252</c:v>
                </c:pt>
                <c:pt idx="161">
                  <c:v>30.750000000000004</c:v>
                </c:pt>
                <c:pt idx="162">
                  <c:v>12.80148423005566</c:v>
                </c:pt>
                <c:pt idx="163">
                  <c:v>18.946395563770796</c:v>
                </c:pt>
                <c:pt idx="164">
                  <c:v>3.8461538461538463</c:v>
                </c:pt>
                <c:pt idx="165">
                  <c:v>12.698412698412698</c:v>
                </c:pt>
                <c:pt idx="166">
                  <c:v>38.413361169102309</c:v>
                </c:pt>
                <c:pt idx="167">
                  <c:v>19.600000000000001</c:v>
                </c:pt>
                <c:pt idx="168">
                  <c:v>12.290502793296088</c:v>
                </c:pt>
                <c:pt idx="169">
                  <c:v>21.062992125984252</c:v>
                </c:pt>
                <c:pt idx="170">
                  <c:v>30.750000000000004</c:v>
                </c:pt>
                <c:pt idx="171">
                  <c:v>12.80148423005566</c:v>
                </c:pt>
                <c:pt idx="172">
                  <c:v>18.946395563770796</c:v>
                </c:pt>
                <c:pt idx="173">
                  <c:v>3.8461538461538463</c:v>
                </c:pt>
                <c:pt idx="174">
                  <c:v>12.698412698412698</c:v>
                </c:pt>
                <c:pt idx="175">
                  <c:v>38.413361169102309</c:v>
                </c:pt>
                <c:pt idx="176">
                  <c:v>42.885771543086179</c:v>
                </c:pt>
                <c:pt idx="177">
                  <c:v>19.600000000000001</c:v>
                </c:pt>
                <c:pt idx="178">
                  <c:v>12.290502793296088</c:v>
                </c:pt>
                <c:pt idx="179">
                  <c:v>21.062992125984252</c:v>
                </c:pt>
                <c:pt idx="180">
                  <c:v>30.750000000000004</c:v>
                </c:pt>
                <c:pt idx="181">
                  <c:v>12.80148423005566</c:v>
                </c:pt>
                <c:pt idx="182">
                  <c:v>18.946395563770796</c:v>
                </c:pt>
                <c:pt idx="183">
                  <c:v>3.8461538461538463</c:v>
                </c:pt>
                <c:pt idx="184">
                  <c:v>12.698412698412698</c:v>
                </c:pt>
                <c:pt idx="185">
                  <c:v>38.413361169102309</c:v>
                </c:pt>
                <c:pt idx="186">
                  <c:v>42.885771543086179</c:v>
                </c:pt>
                <c:pt idx="187">
                  <c:v>19.600000000000001</c:v>
                </c:pt>
                <c:pt idx="188">
                  <c:v>12.290502793296088</c:v>
                </c:pt>
                <c:pt idx="189">
                  <c:v>21.062992125984252</c:v>
                </c:pt>
                <c:pt idx="190">
                  <c:v>30.750000000000004</c:v>
                </c:pt>
                <c:pt idx="191">
                  <c:v>12.80148423005566</c:v>
                </c:pt>
                <c:pt idx="192">
                  <c:v>18.946395563770796</c:v>
                </c:pt>
                <c:pt idx="193">
                  <c:v>3.8461538461538463</c:v>
                </c:pt>
                <c:pt idx="194">
                  <c:v>12.698412698412698</c:v>
                </c:pt>
                <c:pt idx="195">
                  <c:v>38.413361169102309</c:v>
                </c:pt>
                <c:pt idx="196">
                  <c:v>19.600000000000001</c:v>
                </c:pt>
                <c:pt idx="197">
                  <c:v>12.290502793296088</c:v>
                </c:pt>
                <c:pt idx="198">
                  <c:v>21.062992125984252</c:v>
                </c:pt>
                <c:pt idx="199">
                  <c:v>30.750000000000004</c:v>
                </c:pt>
                <c:pt idx="200">
                  <c:v>12.80148423005566</c:v>
                </c:pt>
                <c:pt idx="201">
                  <c:v>18.946395563770796</c:v>
                </c:pt>
                <c:pt idx="202">
                  <c:v>3.8461538461538463</c:v>
                </c:pt>
                <c:pt idx="203">
                  <c:v>12.698412698412698</c:v>
                </c:pt>
                <c:pt idx="204">
                  <c:v>38.413361169102309</c:v>
                </c:pt>
                <c:pt idx="205">
                  <c:v>19.600000000000001</c:v>
                </c:pt>
                <c:pt idx="206">
                  <c:v>12.290502793296088</c:v>
                </c:pt>
                <c:pt idx="207">
                  <c:v>21.062992125984252</c:v>
                </c:pt>
                <c:pt idx="208">
                  <c:v>30.750000000000004</c:v>
                </c:pt>
                <c:pt idx="209">
                  <c:v>12.80148423005566</c:v>
                </c:pt>
                <c:pt idx="210">
                  <c:v>18.946395563770796</c:v>
                </c:pt>
                <c:pt idx="211">
                  <c:v>3.8461538461538463</c:v>
                </c:pt>
                <c:pt idx="212">
                  <c:v>12.698412698412698</c:v>
                </c:pt>
                <c:pt idx="213">
                  <c:v>38.413361169102309</c:v>
                </c:pt>
                <c:pt idx="214">
                  <c:v>42.885771543086179</c:v>
                </c:pt>
                <c:pt idx="215">
                  <c:v>19.600000000000001</c:v>
                </c:pt>
                <c:pt idx="216">
                  <c:v>12.290502793296088</c:v>
                </c:pt>
                <c:pt idx="217">
                  <c:v>21.062992125984252</c:v>
                </c:pt>
                <c:pt idx="218">
                  <c:v>30.750000000000004</c:v>
                </c:pt>
                <c:pt idx="219">
                  <c:v>12.80148423005566</c:v>
                </c:pt>
                <c:pt idx="220">
                  <c:v>18.946395563770796</c:v>
                </c:pt>
                <c:pt idx="221">
                  <c:v>3.8461538461538463</c:v>
                </c:pt>
                <c:pt idx="222">
                  <c:v>12.698412698412698</c:v>
                </c:pt>
                <c:pt idx="223">
                  <c:v>38.413361169102309</c:v>
                </c:pt>
                <c:pt idx="224">
                  <c:v>42.885771543086179</c:v>
                </c:pt>
                <c:pt idx="225">
                  <c:v>19.600000000000001</c:v>
                </c:pt>
                <c:pt idx="226">
                  <c:v>12.290502793296088</c:v>
                </c:pt>
                <c:pt idx="227">
                  <c:v>21.062992125984252</c:v>
                </c:pt>
                <c:pt idx="228">
                  <c:v>30.750000000000004</c:v>
                </c:pt>
                <c:pt idx="229">
                  <c:v>12.80148423005566</c:v>
                </c:pt>
                <c:pt idx="230">
                  <c:v>18.946395563770796</c:v>
                </c:pt>
                <c:pt idx="231">
                  <c:v>3.8461538461538463</c:v>
                </c:pt>
                <c:pt idx="232">
                  <c:v>12.698412698412698</c:v>
                </c:pt>
                <c:pt idx="233">
                  <c:v>38.413361169102309</c:v>
                </c:pt>
                <c:pt idx="234">
                  <c:v>42.885771543086179</c:v>
                </c:pt>
              </c:numCache>
            </c:numRef>
          </c:xVal>
          <c:yVal>
            <c:numRef>
              <c:f>'catchment and rip coridore data'!$BH$3:$BH$237</c:f>
              <c:numCache>
                <c:formatCode>General</c:formatCode>
                <c:ptCount val="235"/>
                <c:pt idx="0">
                  <c:v>0.23</c:v>
                </c:pt>
                <c:pt idx="1">
                  <c:v>0.2</c:v>
                </c:pt>
                <c:pt idx="2">
                  <c:v>0.13</c:v>
                </c:pt>
                <c:pt idx="3">
                  <c:v>1.3</c:v>
                </c:pt>
                <c:pt idx="4">
                  <c:v>1.1499999999999999</c:v>
                </c:pt>
                <c:pt idx="5">
                  <c:v>1.55</c:v>
                </c:pt>
                <c:pt idx="6">
                  <c:v>3.5</c:v>
                </c:pt>
                <c:pt idx="7">
                  <c:v>0.32</c:v>
                </c:pt>
                <c:pt idx="8">
                  <c:v>1.35</c:v>
                </c:pt>
                <c:pt idx="9">
                  <c:v>0.2</c:v>
                </c:pt>
                <c:pt idx="10">
                  <c:v>0.19</c:v>
                </c:pt>
                <c:pt idx="11">
                  <c:v>0.26</c:v>
                </c:pt>
                <c:pt idx="12">
                  <c:v>0.12</c:v>
                </c:pt>
                <c:pt idx="13">
                  <c:v>1.33</c:v>
                </c:pt>
                <c:pt idx="14">
                  <c:v>1.1599999999999999</c:v>
                </c:pt>
                <c:pt idx="15">
                  <c:v>1.65</c:v>
                </c:pt>
                <c:pt idx="16">
                  <c:v>3.62</c:v>
                </c:pt>
                <c:pt idx="17">
                  <c:v>0.33</c:v>
                </c:pt>
                <c:pt idx="18">
                  <c:v>1.45</c:v>
                </c:pt>
                <c:pt idx="19">
                  <c:v>0.22</c:v>
                </c:pt>
                <c:pt idx="20">
                  <c:v>0.1</c:v>
                </c:pt>
                <c:pt idx="21">
                  <c:v>0.24</c:v>
                </c:pt>
                <c:pt idx="22">
                  <c:v>0.33</c:v>
                </c:pt>
                <c:pt idx="23">
                  <c:v>0.26</c:v>
                </c:pt>
                <c:pt idx="24">
                  <c:v>0.35</c:v>
                </c:pt>
                <c:pt idx="25">
                  <c:v>0.19</c:v>
                </c:pt>
                <c:pt idx="26">
                  <c:v>0.21</c:v>
                </c:pt>
                <c:pt idx="27">
                  <c:v>0.18</c:v>
                </c:pt>
                <c:pt idx="28">
                  <c:v>0.33</c:v>
                </c:pt>
                <c:pt idx="29">
                  <c:v>0.28999999999999998</c:v>
                </c:pt>
                <c:pt idx="30">
                  <c:v>0.1</c:v>
                </c:pt>
                <c:pt idx="31">
                  <c:v>0.24</c:v>
                </c:pt>
                <c:pt idx="32">
                  <c:v>0.33</c:v>
                </c:pt>
                <c:pt idx="33">
                  <c:v>0.26</c:v>
                </c:pt>
                <c:pt idx="34">
                  <c:v>0.35</c:v>
                </c:pt>
                <c:pt idx="35">
                  <c:v>0.19</c:v>
                </c:pt>
                <c:pt idx="36">
                  <c:v>0.21</c:v>
                </c:pt>
                <c:pt idx="37">
                  <c:v>0.18</c:v>
                </c:pt>
                <c:pt idx="38">
                  <c:v>0.33</c:v>
                </c:pt>
                <c:pt idx="39">
                  <c:v>0.28999999999999998</c:v>
                </c:pt>
                <c:pt idx="40">
                  <c:v>0.11</c:v>
                </c:pt>
                <c:pt idx="41">
                  <c:v>0.12</c:v>
                </c:pt>
                <c:pt idx="42">
                  <c:v>0.13</c:v>
                </c:pt>
                <c:pt idx="43">
                  <c:v>0.25</c:v>
                </c:pt>
                <c:pt idx="44">
                  <c:v>0.12</c:v>
                </c:pt>
                <c:pt idx="45">
                  <c:v>0.16</c:v>
                </c:pt>
                <c:pt idx="46">
                  <c:v>0.18</c:v>
                </c:pt>
                <c:pt idx="47">
                  <c:v>0.12</c:v>
                </c:pt>
                <c:pt idx="48">
                  <c:v>0.2</c:v>
                </c:pt>
                <c:pt idx="49">
                  <c:v>0.12</c:v>
                </c:pt>
                <c:pt idx="50">
                  <c:v>0.32</c:v>
                </c:pt>
                <c:pt idx="51">
                  <c:v>0.16</c:v>
                </c:pt>
                <c:pt idx="52">
                  <c:v>0.27</c:v>
                </c:pt>
                <c:pt idx="53">
                  <c:v>0.09</c:v>
                </c:pt>
                <c:pt idx="54">
                  <c:v>0.41</c:v>
                </c:pt>
                <c:pt idx="55">
                  <c:v>0.17</c:v>
                </c:pt>
                <c:pt idx="56">
                  <c:v>0.35</c:v>
                </c:pt>
                <c:pt idx="57">
                  <c:v>0.25</c:v>
                </c:pt>
                <c:pt idx="58">
                  <c:v>0.32</c:v>
                </c:pt>
                <c:pt idx="59">
                  <c:v>0.33</c:v>
                </c:pt>
                <c:pt idx="60">
                  <c:v>0.24</c:v>
                </c:pt>
                <c:pt idx="61">
                  <c:v>1.61</c:v>
                </c:pt>
                <c:pt idx="62">
                  <c:v>0.57999999999999996</c:v>
                </c:pt>
                <c:pt idx="63">
                  <c:v>0.22</c:v>
                </c:pt>
                <c:pt idx="64">
                  <c:v>0.36</c:v>
                </c:pt>
                <c:pt idx="65">
                  <c:v>0.34</c:v>
                </c:pt>
                <c:pt idx="66">
                  <c:v>0.28000000000000003</c:v>
                </c:pt>
                <c:pt idx="67">
                  <c:v>0.2</c:v>
                </c:pt>
                <c:pt idx="68">
                  <c:v>0.21</c:v>
                </c:pt>
                <c:pt idx="69">
                  <c:v>0.67</c:v>
                </c:pt>
                <c:pt idx="70">
                  <c:v>0.74</c:v>
                </c:pt>
                <c:pt idx="71">
                  <c:v>0.13</c:v>
                </c:pt>
                <c:pt idx="72">
                  <c:v>0.11</c:v>
                </c:pt>
                <c:pt idx="73">
                  <c:v>0.12</c:v>
                </c:pt>
                <c:pt idx="74">
                  <c:v>2.78</c:v>
                </c:pt>
                <c:pt idx="75">
                  <c:v>0.53</c:v>
                </c:pt>
                <c:pt idx="76">
                  <c:v>0.36</c:v>
                </c:pt>
                <c:pt idx="79">
                  <c:v>0.43</c:v>
                </c:pt>
                <c:pt idx="80">
                  <c:v>0.12</c:v>
                </c:pt>
                <c:pt idx="81">
                  <c:v>0.19</c:v>
                </c:pt>
                <c:pt idx="82">
                  <c:v>0.21</c:v>
                </c:pt>
                <c:pt idx="83">
                  <c:v>0.36</c:v>
                </c:pt>
                <c:pt idx="84">
                  <c:v>0.15</c:v>
                </c:pt>
                <c:pt idx="85">
                  <c:v>0.16</c:v>
                </c:pt>
                <c:pt idx="86">
                  <c:v>0.97</c:v>
                </c:pt>
                <c:pt idx="87">
                  <c:v>0.57999999999999996</c:v>
                </c:pt>
                <c:pt idx="88">
                  <c:v>1.62</c:v>
                </c:pt>
                <c:pt idx="89">
                  <c:v>0.97</c:v>
                </c:pt>
                <c:pt idx="90">
                  <c:v>0.21</c:v>
                </c:pt>
                <c:pt idx="91">
                  <c:v>0.12</c:v>
                </c:pt>
                <c:pt idx="92">
                  <c:v>0.11</c:v>
                </c:pt>
                <c:pt idx="93">
                  <c:v>0.06</c:v>
                </c:pt>
                <c:pt idx="94">
                  <c:v>0.22</c:v>
                </c:pt>
                <c:pt idx="95">
                  <c:v>0.47</c:v>
                </c:pt>
                <c:pt idx="96">
                  <c:v>0.17</c:v>
                </c:pt>
                <c:pt idx="97">
                  <c:v>0.26</c:v>
                </c:pt>
                <c:pt idx="98">
                  <c:v>0.27</c:v>
                </c:pt>
                <c:pt idx="99">
                  <c:v>0.14000000000000001</c:v>
                </c:pt>
                <c:pt idx="100">
                  <c:v>0.21</c:v>
                </c:pt>
                <c:pt idx="101">
                  <c:v>0.06</c:v>
                </c:pt>
                <c:pt idx="102">
                  <c:v>0.17</c:v>
                </c:pt>
                <c:pt idx="103">
                  <c:v>0.08</c:v>
                </c:pt>
                <c:pt idx="104">
                  <c:v>0.21</c:v>
                </c:pt>
                <c:pt idx="105">
                  <c:v>0.23</c:v>
                </c:pt>
                <c:pt idx="106">
                  <c:v>0.17</c:v>
                </c:pt>
                <c:pt idx="107">
                  <c:v>0.15</c:v>
                </c:pt>
                <c:pt idx="108">
                  <c:v>0.28000000000000003</c:v>
                </c:pt>
                <c:pt idx="109">
                  <c:v>0.18</c:v>
                </c:pt>
                <c:pt idx="110">
                  <c:v>0.14000000000000001</c:v>
                </c:pt>
                <c:pt idx="111">
                  <c:v>0.2</c:v>
                </c:pt>
                <c:pt idx="112">
                  <c:v>0.14000000000000001</c:v>
                </c:pt>
                <c:pt idx="113">
                  <c:v>0.1</c:v>
                </c:pt>
                <c:pt idx="114">
                  <c:v>0.31</c:v>
                </c:pt>
                <c:pt idx="115">
                  <c:v>0.16</c:v>
                </c:pt>
                <c:pt idx="116">
                  <c:v>0.26</c:v>
                </c:pt>
                <c:pt idx="117">
                  <c:v>0.17</c:v>
                </c:pt>
                <c:pt idx="118">
                  <c:v>0.45</c:v>
                </c:pt>
                <c:pt idx="119">
                  <c:v>0.18</c:v>
                </c:pt>
                <c:pt idx="120">
                  <c:v>0.4</c:v>
                </c:pt>
                <c:pt idx="121">
                  <c:v>0.2</c:v>
                </c:pt>
                <c:pt idx="122">
                  <c:v>0.6</c:v>
                </c:pt>
                <c:pt idx="123">
                  <c:v>0.8</c:v>
                </c:pt>
                <c:pt idx="124">
                  <c:v>0.3</c:v>
                </c:pt>
                <c:pt idx="125">
                  <c:v>0.15</c:v>
                </c:pt>
                <c:pt idx="126">
                  <c:v>7.0000000000000007E-2</c:v>
                </c:pt>
                <c:pt idx="127">
                  <c:v>0.09</c:v>
                </c:pt>
                <c:pt idx="128">
                  <c:v>0.3</c:v>
                </c:pt>
                <c:pt idx="129">
                  <c:v>0.2</c:v>
                </c:pt>
                <c:pt idx="130">
                  <c:v>0.42</c:v>
                </c:pt>
                <c:pt idx="131">
                  <c:v>0.17</c:v>
                </c:pt>
                <c:pt idx="132">
                  <c:v>0.67</c:v>
                </c:pt>
                <c:pt idx="133">
                  <c:v>0.9</c:v>
                </c:pt>
                <c:pt idx="134">
                  <c:v>0.23</c:v>
                </c:pt>
                <c:pt idx="135">
                  <c:v>0.12</c:v>
                </c:pt>
                <c:pt idx="136">
                  <c:v>0.05</c:v>
                </c:pt>
                <c:pt idx="137">
                  <c:v>0.1</c:v>
                </c:pt>
                <c:pt idx="138">
                  <c:v>0.27</c:v>
                </c:pt>
                <c:pt idx="139">
                  <c:v>0.2</c:v>
                </c:pt>
                <c:pt idx="140">
                  <c:v>0.47</c:v>
                </c:pt>
                <c:pt idx="141">
                  <c:v>0.28999999999999998</c:v>
                </c:pt>
                <c:pt idx="142">
                  <c:v>0.23</c:v>
                </c:pt>
                <c:pt idx="143">
                  <c:v>0.25</c:v>
                </c:pt>
                <c:pt idx="144">
                  <c:v>0.19</c:v>
                </c:pt>
                <c:pt idx="145">
                  <c:v>0.32</c:v>
                </c:pt>
                <c:pt idx="146">
                  <c:v>0.12</c:v>
                </c:pt>
                <c:pt idx="147">
                  <c:v>0.1</c:v>
                </c:pt>
                <c:pt idx="148">
                  <c:v>0.24</c:v>
                </c:pt>
                <c:pt idx="149">
                  <c:v>0.53</c:v>
                </c:pt>
                <c:pt idx="150">
                  <c:v>0.25</c:v>
                </c:pt>
                <c:pt idx="151">
                  <c:v>0.23</c:v>
                </c:pt>
                <c:pt idx="152">
                  <c:v>0.17</c:v>
                </c:pt>
                <c:pt idx="153">
                  <c:v>0.11</c:v>
                </c:pt>
                <c:pt idx="154">
                  <c:v>0.18</c:v>
                </c:pt>
                <c:pt idx="155">
                  <c:v>0.3</c:v>
                </c:pt>
                <c:pt idx="156">
                  <c:v>0.11</c:v>
                </c:pt>
                <c:pt idx="157">
                  <c:v>0.17</c:v>
                </c:pt>
                <c:pt idx="158">
                  <c:v>0.22</c:v>
                </c:pt>
                <c:pt idx="159">
                  <c:v>0.18</c:v>
                </c:pt>
                <c:pt idx="160">
                  <c:v>0.13</c:v>
                </c:pt>
                <c:pt idx="161">
                  <c:v>0.43</c:v>
                </c:pt>
                <c:pt idx="162">
                  <c:v>0.22</c:v>
                </c:pt>
                <c:pt idx="163">
                  <c:v>0.11</c:v>
                </c:pt>
                <c:pt idx="164">
                  <c:v>0.14000000000000001</c:v>
                </c:pt>
                <c:pt idx="165">
                  <c:v>0.1</c:v>
                </c:pt>
                <c:pt idx="166">
                  <c:v>0.14000000000000001</c:v>
                </c:pt>
                <c:pt idx="167">
                  <c:v>0.51</c:v>
                </c:pt>
                <c:pt idx="168">
                  <c:v>0.25</c:v>
                </c:pt>
                <c:pt idx="169">
                  <c:v>0.19</c:v>
                </c:pt>
                <c:pt idx="170">
                  <c:v>0.31</c:v>
                </c:pt>
                <c:pt idx="171">
                  <c:v>0.15</c:v>
                </c:pt>
                <c:pt idx="172">
                  <c:v>0.22</c:v>
                </c:pt>
                <c:pt idx="173">
                  <c:v>0.57999999999999996</c:v>
                </c:pt>
                <c:pt idx="174">
                  <c:v>0.12</c:v>
                </c:pt>
                <c:pt idx="175">
                  <c:v>0.71</c:v>
                </c:pt>
                <c:pt idx="176">
                  <c:v>0.78</c:v>
                </c:pt>
                <c:pt idx="177">
                  <c:v>0.31</c:v>
                </c:pt>
                <c:pt idx="178">
                  <c:v>0.32</c:v>
                </c:pt>
                <c:pt idx="179">
                  <c:v>0.56000000000000005</c:v>
                </c:pt>
                <c:pt idx="180">
                  <c:v>0.41</c:v>
                </c:pt>
                <c:pt idx="181">
                  <c:v>0.15</c:v>
                </c:pt>
                <c:pt idx="182">
                  <c:v>0.15</c:v>
                </c:pt>
                <c:pt idx="183">
                  <c:v>0.17</c:v>
                </c:pt>
                <c:pt idx="184">
                  <c:v>0.17</c:v>
                </c:pt>
                <c:pt idx="185">
                  <c:v>0.44</c:v>
                </c:pt>
                <c:pt idx="186">
                  <c:v>0.26</c:v>
                </c:pt>
                <c:pt idx="187">
                  <c:v>0.26</c:v>
                </c:pt>
                <c:pt idx="188">
                  <c:v>0.34</c:v>
                </c:pt>
                <c:pt idx="189">
                  <c:v>1.24</c:v>
                </c:pt>
                <c:pt idx="190">
                  <c:v>1.42</c:v>
                </c:pt>
                <c:pt idx="191">
                  <c:v>0.37</c:v>
                </c:pt>
                <c:pt idx="192">
                  <c:v>0.82</c:v>
                </c:pt>
                <c:pt idx="193">
                  <c:v>4.8</c:v>
                </c:pt>
                <c:pt idx="194">
                  <c:v>0.98</c:v>
                </c:pt>
                <c:pt idx="195">
                  <c:v>0.23</c:v>
                </c:pt>
                <c:pt idx="196">
                  <c:v>1.32</c:v>
                </c:pt>
                <c:pt idx="197">
                  <c:v>1.9</c:v>
                </c:pt>
                <c:pt idx="198">
                  <c:v>0.13</c:v>
                </c:pt>
                <c:pt idx="199">
                  <c:v>0.11</c:v>
                </c:pt>
                <c:pt idx="200">
                  <c:v>0.39</c:v>
                </c:pt>
                <c:pt idx="201">
                  <c:v>4.78</c:v>
                </c:pt>
                <c:pt idx="202">
                  <c:v>0.76</c:v>
                </c:pt>
                <c:pt idx="203">
                  <c:v>0.7</c:v>
                </c:pt>
                <c:pt idx="204">
                  <c:v>0.9</c:v>
                </c:pt>
                <c:pt idx="205">
                  <c:v>0.09</c:v>
                </c:pt>
                <c:pt idx="206">
                  <c:v>0.3</c:v>
                </c:pt>
                <c:pt idx="207">
                  <c:v>0.19</c:v>
                </c:pt>
                <c:pt idx="208">
                  <c:v>0.08</c:v>
                </c:pt>
                <c:pt idx="209">
                  <c:v>0.11</c:v>
                </c:pt>
                <c:pt idx="210">
                  <c:v>0.18</c:v>
                </c:pt>
                <c:pt idx="211">
                  <c:v>7.0000000000000007E-2</c:v>
                </c:pt>
                <c:pt idx="212">
                  <c:v>0.06</c:v>
                </c:pt>
                <c:pt idx="213">
                  <c:v>0.33</c:v>
                </c:pt>
                <c:pt idx="214">
                  <c:v>0.17</c:v>
                </c:pt>
                <c:pt idx="215">
                  <c:v>0.09</c:v>
                </c:pt>
                <c:pt idx="216">
                  <c:v>0.21</c:v>
                </c:pt>
                <c:pt idx="217">
                  <c:v>0.2</c:v>
                </c:pt>
                <c:pt idx="218">
                  <c:v>0.09</c:v>
                </c:pt>
                <c:pt idx="219">
                  <c:v>0.04</c:v>
                </c:pt>
                <c:pt idx="220">
                  <c:v>0.19</c:v>
                </c:pt>
                <c:pt idx="221">
                  <c:v>4</c:v>
                </c:pt>
                <c:pt idx="222">
                  <c:v>0.55000000000000004</c:v>
                </c:pt>
                <c:pt idx="223">
                  <c:v>0.13</c:v>
                </c:pt>
                <c:pt idx="224">
                  <c:v>0.16</c:v>
                </c:pt>
                <c:pt idx="225">
                  <c:v>0.31</c:v>
                </c:pt>
                <c:pt idx="226">
                  <c:v>0.26</c:v>
                </c:pt>
                <c:pt idx="227">
                  <c:v>0.2</c:v>
                </c:pt>
                <c:pt idx="228">
                  <c:v>0.2</c:v>
                </c:pt>
                <c:pt idx="229">
                  <c:v>0.13</c:v>
                </c:pt>
                <c:pt idx="230">
                  <c:v>0.3</c:v>
                </c:pt>
                <c:pt idx="231">
                  <c:v>0.15</c:v>
                </c:pt>
                <c:pt idx="232">
                  <c:v>3</c:v>
                </c:pt>
                <c:pt idx="233">
                  <c:v>0.18</c:v>
                </c:pt>
                <c:pt idx="234">
                  <c:v>0.31</c:v>
                </c:pt>
              </c:numCache>
            </c:numRef>
          </c:yVal>
        </c:ser>
        <c:axId val="46349312"/>
        <c:axId val="46594304"/>
      </c:scatterChart>
      <c:valAx>
        <c:axId val="46349312"/>
        <c:scaling>
          <c:orientation val="minMax"/>
        </c:scaling>
        <c:axPos val="b"/>
        <c:numFmt formatCode="General" sourceLinked="1"/>
        <c:tickLblPos val="nextTo"/>
        <c:crossAx val="46594304"/>
        <c:crosses val="autoZero"/>
        <c:crossBetween val="midCat"/>
      </c:valAx>
      <c:valAx>
        <c:axId val="46594304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PO4-P (mg/L)</a:t>
                </a:r>
              </a:p>
            </c:rich>
          </c:tx>
          <c:layout/>
        </c:title>
        <c:numFmt formatCode="General" sourceLinked="1"/>
        <c:tickLblPos val="nextTo"/>
        <c:crossAx val="46349312"/>
        <c:crosses val="autoZero"/>
        <c:crossBetween val="midCat"/>
      </c:valAx>
    </c:plotArea>
    <c:plotVisOnly val="1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scatterChart>
        <c:scatterStyle val="lineMarker"/>
        <c:ser>
          <c:idx val="0"/>
          <c:order val="0"/>
          <c:tx>
            <c:v>Catchment</c:v>
          </c:tx>
          <c:spPr>
            <a:ln w="28575">
              <a:noFill/>
            </a:ln>
          </c:spPr>
          <c:marker>
            <c:symbol val="circle"/>
            <c:size val="4"/>
          </c:marker>
          <c:trendline>
            <c:spPr>
              <a:ln>
                <a:solidFill>
                  <a:schemeClr val="accent1"/>
                </a:solidFill>
              </a:ln>
            </c:spPr>
            <c:trendlineType val="poly"/>
            <c:order val="2"/>
          </c:trendline>
          <c:xVal>
            <c:numRef>
              <c:f>'catchment and rip coridore data'!$BK$3:$BK$237</c:f>
              <c:numCache>
                <c:formatCode>General</c:formatCode>
                <c:ptCount val="235"/>
                <c:pt idx="0">
                  <c:v>22.22</c:v>
                </c:pt>
                <c:pt idx="1">
                  <c:v>10.48</c:v>
                </c:pt>
                <c:pt idx="2">
                  <c:v>34.42</c:v>
                </c:pt>
                <c:pt idx="3">
                  <c:v>75.099999999999994</c:v>
                </c:pt>
                <c:pt idx="4">
                  <c:v>7.88</c:v>
                </c:pt>
                <c:pt idx="5">
                  <c:v>7.84</c:v>
                </c:pt>
                <c:pt idx="6">
                  <c:v>44.923763480847903</c:v>
                </c:pt>
                <c:pt idx="7">
                  <c:v>66.146958937943808</c:v>
                </c:pt>
                <c:pt idx="8">
                  <c:v>45.485951174573927</c:v>
                </c:pt>
                <c:pt idx="9">
                  <c:v>28.810020876826719</c:v>
                </c:pt>
                <c:pt idx="10">
                  <c:v>22.22</c:v>
                </c:pt>
                <c:pt idx="11">
                  <c:v>10.48</c:v>
                </c:pt>
                <c:pt idx="12">
                  <c:v>34.42</c:v>
                </c:pt>
                <c:pt idx="13">
                  <c:v>75.099999999999994</c:v>
                </c:pt>
                <c:pt idx="14">
                  <c:v>7.88</c:v>
                </c:pt>
                <c:pt idx="15">
                  <c:v>7.84</c:v>
                </c:pt>
                <c:pt idx="16">
                  <c:v>44.923763480847903</c:v>
                </c:pt>
                <c:pt idx="17">
                  <c:v>66.146958937943808</c:v>
                </c:pt>
                <c:pt idx="18">
                  <c:v>45.485951174573927</c:v>
                </c:pt>
                <c:pt idx="19">
                  <c:v>28.810020876826719</c:v>
                </c:pt>
                <c:pt idx="20">
                  <c:v>22.22</c:v>
                </c:pt>
                <c:pt idx="21">
                  <c:v>10.48</c:v>
                </c:pt>
                <c:pt idx="22">
                  <c:v>34.42</c:v>
                </c:pt>
                <c:pt idx="23">
                  <c:v>75.099999999999994</c:v>
                </c:pt>
                <c:pt idx="24">
                  <c:v>7.88</c:v>
                </c:pt>
                <c:pt idx="25">
                  <c:v>7.84</c:v>
                </c:pt>
                <c:pt idx="26">
                  <c:v>44.923763480847903</c:v>
                </c:pt>
                <c:pt idx="27">
                  <c:v>66.146958937943808</c:v>
                </c:pt>
                <c:pt idx="28">
                  <c:v>45.485951174573927</c:v>
                </c:pt>
                <c:pt idx="29">
                  <c:v>28.810020876826719</c:v>
                </c:pt>
                <c:pt idx="30">
                  <c:v>22.22</c:v>
                </c:pt>
                <c:pt idx="31">
                  <c:v>10.48</c:v>
                </c:pt>
                <c:pt idx="32">
                  <c:v>34.42</c:v>
                </c:pt>
                <c:pt idx="33">
                  <c:v>75.099999999999994</c:v>
                </c:pt>
                <c:pt idx="34">
                  <c:v>7.88</c:v>
                </c:pt>
                <c:pt idx="35">
                  <c:v>7.84</c:v>
                </c:pt>
                <c:pt idx="36">
                  <c:v>44.923763480847903</c:v>
                </c:pt>
                <c:pt idx="37">
                  <c:v>66.146958937943808</c:v>
                </c:pt>
                <c:pt idx="38">
                  <c:v>45.485951174573927</c:v>
                </c:pt>
                <c:pt idx="39">
                  <c:v>28.810020876826719</c:v>
                </c:pt>
                <c:pt idx="40">
                  <c:v>22.22</c:v>
                </c:pt>
                <c:pt idx="41">
                  <c:v>10.48</c:v>
                </c:pt>
                <c:pt idx="42">
                  <c:v>34.42</c:v>
                </c:pt>
                <c:pt idx="43">
                  <c:v>75.099999999999994</c:v>
                </c:pt>
                <c:pt idx="44">
                  <c:v>7.88</c:v>
                </c:pt>
                <c:pt idx="45">
                  <c:v>7.84</c:v>
                </c:pt>
                <c:pt idx="46">
                  <c:v>44.923763480847903</c:v>
                </c:pt>
                <c:pt idx="47">
                  <c:v>66.146958937943808</c:v>
                </c:pt>
                <c:pt idx="48">
                  <c:v>45.485951174573927</c:v>
                </c:pt>
                <c:pt idx="49">
                  <c:v>28.810020876826719</c:v>
                </c:pt>
                <c:pt idx="50">
                  <c:v>22.22</c:v>
                </c:pt>
                <c:pt idx="51">
                  <c:v>10.48</c:v>
                </c:pt>
                <c:pt idx="52">
                  <c:v>34.42</c:v>
                </c:pt>
                <c:pt idx="53">
                  <c:v>75.099999999999994</c:v>
                </c:pt>
                <c:pt idx="54">
                  <c:v>7.88</c:v>
                </c:pt>
                <c:pt idx="55">
                  <c:v>7.84</c:v>
                </c:pt>
                <c:pt idx="56">
                  <c:v>44.923763480847903</c:v>
                </c:pt>
                <c:pt idx="57">
                  <c:v>66.146958937943808</c:v>
                </c:pt>
                <c:pt idx="58">
                  <c:v>45.485951174573927</c:v>
                </c:pt>
                <c:pt idx="59">
                  <c:v>28.810020876826719</c:v>
                </c:pt>
                <c:pt idx="60">
                  <c:v>22.22</c:v>
                </c:pt>
                <c:pt idx="61">
                  <c:v>10.48</c:v>
                </c:pt>
                <c:pt idx="62">
                  <c:v>34.42</c:v>
                </c:pt>
                <c:pt idx="63">
                  <c:v>75.099999999999994</c:v>
                </c:pt>
                <c:pt idx="64">
                  <c:v>7.88</c:v>
                </c:pt>
                <c:pt idx="65">
                  <c:v>7.84</c:v>
                </c:pt>
                <c:pt idx="66">
                  <c:v>44.923763480847903</c:v>
                </c:pt>
                <c:pt idx="67">
                  <c:v>66.146958937943808</c:v>
                </c:pt>
                <c:pt idx="68">
                  <c:v>45.485951174573927</c:v>
                </c:pt>
                <c:pt idx="69">
                  <c:v>28.810020876826719</c:v>
                </c:pt>
                <c:pt idx="70">
                  <c:v>22.22</c:v>
                </c:pt>
                <c:pt idx="71">
                  <c:v>10.48</c:v>
                </c:pt>
                <c:pt idx="72">
                  <c:v>34.42</c:v>
                </c:pt>
                <c:pt idx="73">
                  <c:v>75.099999999999994</c:v>
                </c:pt>
                <c:pt idx="74">
                  <c:v>7.88</c:v>
                </c:pt>
                <c:pt idx="75">
                  <c:v>7.84</c:v>
                </c:pt>
                <c:pt idx="76">
                  <c:v>44.923763480847903</c:v>
                </c:pt>
                <c:pt idx="77">
                  <c:v>66.146958937943808</c:v>
                </c:pt>
                <c:pt idx="78">
                  <c:v>45.485951174573927</c:v>
                </c:pt>
                <c:pt idx="79">
                  <c:v>28.810020876826719</c:v>
                </c:pt>
                <c:pt idx="80">
                  <c:v>22.22</c:v>
                </c:pt>
                <c:pt idx="81">
                  <c:v>10.48</c:v>
                </c:pt>
                <c:pt idx="82">
                  <c:v>34.42</c:v>
                </c:pt>
                <c:pt idx="83">
                  <c:v>75.099999999999994</c:v>
                </c:pt>
                <c:pt idx="84">
                  <c:v>7.88</c:v>
                </c:pt>
                <c:pt idx="85">
                  <c:v>7.84</c:v>
                </c:pt>
                <c:pt idx="86">
                  <c:v>44.923763480847903</c:v>
                </c:pt>
                <c:pt idx="87">
                  <c:v>66.146958937943808</c:v>
                </c:pt>
                <c:pt idx="88">
                  <c:v>45.485951174573927</c:v>
                </c:pt>
                <c:pt idx="89">
                  <c:v>28.810020876826719</c:v>
                </c:pt>
                <c:pt idx="90">
                  <c:v>22.22</c:v>
                </c:pt>
                <c:pt idx="91">
                  <c:v>10.48</c:v>
                </c:pt>
                <c:pt idx="92">
                  <c:v>34.42</c:v>
                </c:pt>
                <c:pt idx="93">
                  <c:v>75.099999999999994</c:v>
                </c:pt>
                <c:pt idx="94">
                  <c:v>7.88</c:v>
                </c:pt>
                <c:pt idx="95">
                  <c:v>7.84</c:v>
                </c:pt>
                <c:pt idx="96">
                  <c:v>44.923763480847903</c:v>
                </c:pt>
                <c:pt idx="97">
                  <c:v>66.146958937943808</c:v>
                </c:pt>
                <c:pt idx="98">
                  <c:v>45.485951174573927</c:v>
                </c:pt>
                <c:pt idx="99">
                  <c:v>28.810020876826719</c:v>
                </c:pt>
                <c:pt idx="100">
                  <c:v>22.22</c:v>
                </c:pt>
                <c:pt idx="101">
                  <c:v>10.48</c:v>
                </c:pt>
                <c:pt idx="102">
                  <c:v>34.42</c:v>
                </c:pt>
                <c:pt idx="103">
                  <c:v>75.099999999999994</c:v>
                </c:pt>
                <c:pt idx="104">
                  <c:v>7.88</c:v>
                </c:pt>
                <c:pt idx="105">
                  <c:v>7.84</c:v>
                </c:pt>
                <c:pt idx="106">
                  <c:v>44.923763480847903</c:v>
                </c:pt>
                <c:pt idx="107">
                  <c:v>66.146958937943808</c:v>
                </c:pt>
                <c:pt idx="108">
                  <c:v>45.485951174573927</c:v>
                </c:pt>
                <c:pt idx="109">
                  <c:v>28.810020876826719</c:v>
                </c:pt>
                <c:pt idx="110">
                  <c:v>22.22</c:v>
                </c:pt>
                <c:pt idx="111">
                  <c:v>10.48</c:v>
                </c:pt>
                <c:pt idx="112">
                  <c:v>34.42</c:v>
                </c:pt>
                <c:pt idx="113">
                  <c:v>75.099999999999994</c:v>
                </c:pt>
                <c:pt idx="114">
                  <c:v>7.88</c:v>
                </c:pt>
                <c:pt idx="115">
                  <c:v>7.84</c:v>
                </c:pt>
                <c:pt idx="116">
                  <c:v>44.923763480847903</c:v>
                </c:pt>
                <c:pt idx="117">
                  <c:v>66.146958937943808</c:v>
                </c:pt>
                <c:pt idx="118">
                  <c:v>45.485951174573927</c:v>
                </c:pt>
                <c:pt idx="119">
                  <c:v>28.810020876826719</c:v>
                </c:pt>
                <c:pt idx="120">
                  <c:v>35.84905660377359</c:v>
                </c:pt>
                <c:pt idx="121">
                  <c:v>21.230502599653377</c:v>
                </c:pt>
                <c:pt idx="122">
                  <c:v>31.35824977210574</c:v>
                </c:pt>
                <c:pt idx="123">
                  <c:v>34.305896805896801</c:v>
                </c:pt>
                <c:pt idx="124">
                  <c:v>11.809317443120261</c:v>
                </c:pt>
                <c:pt idx="125">
                  <c:v>21.53846153846154</c:v>
                </c:pt>
                <c:pt idx="126">
                  <c:v>19.888097660223803</c:v>
                </c:pt>
                <c:pt idx="127">
                  <c:v>20.164233576642339</c:v>
                </c:pt>
                <c:pt idx="128">
                  <c:v>27.492877492877486</c:v>
                </c:pt>
                <c:pt idx="129">
                  <c:v>34.788937409024747</c:v>
                </c:pt>
                <c:pt idx="130">
                  <c:v>35.84905660377359</c:v>
                </c:pt>
                <c:pt idx="131">
                  <c:v>21.230502599653377</c:v>
                </c:pt>
                <c:pt idx="132">
                  <c:v>31.35824977210574</c:v>
                </c:pt>
                <c:pt idx="133">
                  <c:v>34.305896805896801</c:v>
                </c:pt>
                <c:pt idx="134">
                  <c:v>11.809317443120261</c:v>
                </c:pt>
                <c:pt idx="135">
                  <c:v>21.53846153846154</c:v>
                </c:pt>
                <c:pt idx="136">
                  <c:v>19.888097660223803</c:v>
                </c:pt>
                <c:pt idx="137">
                  <c:v>20.164233576642339</c:v>
                </c:pt>
                <c:pt idx="138">
                  <c:v>27.492877492877486</c:v>
                </c:pt>
                <c:pt idx="139">
                  <c:v>34.788937409024747</c:v>
                </c:pt>
                <c:pt idx="140">
                  <c:v>35.84905660377359</c:v>
                </c:pt>
                <c:pt idx="141">
                  <c:v>21.230502599653377</c:v>
                </c:pt>
                <c:pt idx="142">
                  <c:v>31.35824977210574</c:v>
                </c:pt>
                <c:pt idx="143">
                  <c:v>34.305896805896801</c:v>
                </c:pt>
                <c:pt idx="144">
                  <c:v>11.809317443120261</c:v>
                </c:pt>
                <c:pt idx="145">
                  <c:v>21.53846153846154</c:v>
                </c:pt>
                <c:pt idx="146">
                  <c:v>19.888097660223803</c:v>
                </c:pt>
                <c:pt idx="147">
                  <c:v>20.164233576642339</c:v>
                </c:pt>
                <c:pt idx="148">
                  <c:v>27.492877492877486</c:v>
                </c:pt>
                <c:pt idx="149">
                  <c:v>35.84905660377359</c:v>
                </c:pt>
                <c:pt idx="150">
                  <c:v>21.230502599653377</c:v>
                </c:pt>
                <c:pt idx="151">
                  <c:v>31.35824977210574</c:v>
                </c:pt>
                <c:pt idx="152">
                  <c:v>34.305896805896801</c:v>
                </c:pt>
                <c:pt idx="153">
                  <c:v>11.809317443120261</c:v>
                </c:pt>
                <c:pt idx="154">
                  <c:v>21.53846153846154</c:v>
                </c:pt>
                <c:pt idx="155">
                  <c:v>19.888097660223803</c:v>
                </c:pt>
                <c:pt idx="156">
                  <c:v>20.164233576642339</c:v>
                </c:pt>
                <c:pt idx="157">
                  <c:v>27.492877492877486</c:v>
                </c:pt>
                <c:pt idx="158">
                  <c:v>35.84905660377359</c:v>
                </c:pt>
                <c:pt idx="159">
                  <c:v>21.230502599653377</c:v>
                </c:pt>
                <c:pt idx="160">
                  <c:v>31.35824977210574</c:v>
                </c:pt>
                <c:pt idx="161">
                  <c:v>34.305896805896801</c:v>
                </c:pt>
                <c:pt idx="162">
                  <c:v>11.809317443120261</c:v>
                </c:pt>
                <c:pt idx="163">
                  <c:v>21.53846153846154</c:v>
                </c:pt>
                <c:pt idx="164">
                  <c:v>19.888097660223803</c:v>
                </c:pt>
                <c:pt idx="165">
                  <c:v>20.164233576642339</c:v>
                </c:pt>
                <c:pt idx="166">
                  <c:v>27.492877492877486</c:v>
                </c:pt>
                <c:pt idx="167">
                  <c:v>35.84905660377359</c:v>
                </c:pt>
                <c:pt idx="168">
                  <c:v>21.230502599653377</c:v>
                </c:pt>
                <c:pt idx="169">
                  <c:v>31.35824977210574</c:v>
                </c:pt>
                <c:pt idx="170">
                  <c:v>34.305896805896801</c:v>
                </c:pt>
                <c:pt idx="171">
                  <c:v>11.809317443120261</c:v>
                </c:pt>
                <c:pt idx="172">
                  <c:v>21.53846153846154</c:v>
                </c:pt>
                <c:pt idx="173">
                  <c:v>19.888097660223803</c:v>
                </c:pt>
                <c:pt idx="174">
                  <c:v>20.164233576642339</c:v>
                </c:pt>
                <c:pt idx="175">
                  <c:v>27.492877492877486</c:v>
                </c:pt>
                <c:pt idx="176">
                  <c:v>34.788937409024747</c:v>
                </c:pt>
                <c:pt idx="177">
                  <c:v>35.84905660377359</c:v>
                </c:pt>
                <c:pt idx="178">
                  <c:v>21.230502599653377</c:v>
                </c:pt>
                <c:pt idx="179">
                  <c:v>31.35824977210574</c:v>
                </c:pt>
                <c:pt idx="180">
                  <c:v>34.305896805896801</c:v>
                </c:pt>
                <c:pt idx="181">
                  <c:v>11.809317443120261</c:v>
                </c:pt>
                <c:pt idx="182">
                  <c:v>21.53846153846154</c:v>
                </c:pt>
                <c:pt idx="183">
                  <c:v>19.888097660223803</c:v>
                </c:pt>
                <c:pt idx="184">
                  <c:v>20.164233576642339</c:v>
                </c:pt>
                <c:pt idx="185">
                  <c:v>27.492877492877486</c:v>
                </c:pt>
                <c:pt idx="186">
                  <c:v>34.788937409024747</c:v>
                </c:pt>
                <c:pt idx="187">
                  <c:v>35.84905660377359</c:v>
                </c:pt>
                <c:pt idx="188">
                  <c:v>21.230502599653377</c:v>
                </c:pt>
                <c:pt idx="189">
                  <c:v>31.35824977210574</c:v>
                </c:pt>
                <c:pt idx="190">
                  <c:v>34.305896805896801</c:v>
                </c:pt>
                <c:pt idx="191">
                  <c:v>11.809317443120261</c:v>
                </c:pt>
                <c:pt idx="192">
                  <c:v>21.53846153846154</c:v>
                </c:pt>
                <c:pt idx="193">
                  <c:v>19.888097660223803</c:v>
                </c:pt>
                <c:pt idx="194">
                  <c:v>20.164233576642339</c:v>
                </c:pt>
                <c:pt idx="195">
                  <c:v>27.492877492877486</c:v>
                </c:pt>
                <c:pt idx="196">
                  <c:v>35.84905660377359</c:v>
                </c:pt>
                <c:pt idx="197">
                  <c:v>21.230502599653377</c:v>
                </c:pt>
                <c:pt idx="198">
                  <c:v>31.35824977210574</c:v>
                </c:pt>
                <c:pt idx="199">
                  <c:v>34.305896805896801</c:v>
                </c:pt>
                <c:pt idx="200">
                  <c:v>11.809317443120261</c:v>
                </c:pt>
                <c:pt idx="201">
                  <c:v>21.53846153846154</c:v>
                </c:pt>
                <c:pt idx="202">
                  <c:v>19.888097660223803</c:v>
                </c:pt>
                <c:pt idx="203">
                  <c:v>20.164233576642339</c:v>
                </c:pt>
                <c:pt idx="204">
                  <c:v>27.492877492877486</c:v>
                </c:pt>
                <c:pt idx="205">
                  <c:v>35.84905660377359</c:v>
                </c:pt>
                <c:pt idx="206">
                  <c:v>21.230502599653377</c:v>
                </c:pt>
                <c:pt idx="207">
                  <c:v>31.35824977210574</c:v>
                </c:pt>
                <c:pt idx="208">
                  <c:v>34.305896805896801</c:v>
                </c:pt>
                <c:pt idx="209">
                  <c:v>11.809317443120261</c:v>
                </c:pt>
                <c:pt idx="210">
                  <c:v>21.53846153846154</c:v>
                </c:pt>
                <c:pt idx="211">
                  <c:v>19.888097660223803</c:v>
                </c:pt>
                <c:pt idx="212">
                  <c:v>20.164233576642339</c:v>
                </c:pt>
                <c:pt idx="213">
                  <c:v>27.492877492877486</c:v>
                </c:pt>
                <c:pt idx="214">
                  <c:v>34.788937409024747</c:v>
                </c:pt>
                <c:pt idx="215">
                  <c:v>35.84905660377359</c:v>
                </c:pt>
                <c:pt idx="216">
                  <c:v>21.230502599653377</c:v>
                </c:pt>
                <c:pt idx="217">
                  <c:v>31.35824977210574</c:v>
                </c:pt>
                <c:pt idx="218">
                  <c:v>34.305896805896801</c:v>
                </c:pt>
                <c:pt idx="219">
                  <c:v>11.809317443120261</c:v>
                </c:pt>
                <c:pt idx="220">
                  <c:v>21.53846153846154</c:v>
                </c:pt>
                <c:pt idx="221">
                  <c:v>19.888097660223803</c:v>
                </c:pt>
                <c:pt idx="222">
                  <c:v>20.164233576642339</c:v>
                </c:pt>
                <c:pt idx="223">
                  <c:v>27.492877492877486</c:v>
                </c:pt>
                <c:pt idx="224">
                  <c:v>34.788937409024747</c:v>
                </c:pt>
                <c:pt idx="225">
                  <c:v>35.84905660377359</c:v>
                </c:pt>
                <c:pt idx="226">
                  <c:v>21.230502599653377</c:v>
                </c:pt>
                <c:pt idx="227">
                  <c:v>31.35824977210574</c:v>
                </c:pt>
                <c:pt idx="228">
                  <c:v>34.305896805896801</c:v>
                </c:pt>
                <c:pt idx="229">
                  <c:v>11.809317443120261</c:v>
                </c:pt>
                <c:pt idx="230">
                  <c:v>21.53846153846154</c:v>
                </c:pt>
                <c:pt idx="231">
                  <c:v>19.888097660223803</c:v>
                </c:pt>
                <c:pt idx="232">
                  <c:v>20.164233576642339</c:v>
                </c:pt>
                <c:pt idx="233">
                  <c:v>27.492877492877486</c:v>
                </c:pt>
                <c:pt idx="234">
                  <c:v>34.788937409024747</c:v>
                </c:pt>
              </c:numCache>
            </c:numRef>
          </c:xVal>
          <c:yVal>
            <c:numRef>
              <c:f>'catchment and rip coridore data'!$BL$3:$BL$237</c:f>
              <c:numCache>
                <c:formatCode>General</c:formatCode>
                <c:ptCount val="235"/>
                <c:pt idx="0">
                  <c:v>3</c:v>
                </c:pt>
                <c:pt idx="1">
                  <c:v>6</c:v>
                </c:pt>
                <c:pt idx="2">
                  <c:v>12</c:v>
                </c:pt>
                <c:pt idx="3">
                  <c:v>0</c:v>
                </c:pt>
                <c:pt idx="4">
                  <c:v>3</c:v>
                </c:pt>
                <c:pt idx="5">
                  <c:v>13</c:v>
                </c:pt>
                <c:pt idx="6">
                  <c:v>4</c:v>
                </c:pt>
                <c:pt idx="7">
                  <c:v>4</c:v>
                </c:pt>
                <c:pt idx="8">
                  <c:v>8</c:v>
                </c:pt>
                <c:pt idx="9">
                  <c:v>13</c:v>
                </c:pt>
                <c:pt idx="10">
                  <c:v>5</c:v>
                </c:pt>
                <c:pt idx="11">
                  <c:v>3</c:v>
                </c:pt>
                <c:pt idx="12">
                  <c:v>10</c:v>
                </c:pt>
                <c:pt idx="13">
                  <c:v>0</c:v>
                </c:pt>
                <c:pt idx="14">
                  <c:v>1</c:v>
                </c:pt>
                <c:pt idx="15">
                  <c:v>12</c:v>
                </c:pt>
                <c:pt idx="16">
                  <c:v>5</c:v>
                </c:pt>
                <c:pt idx="17">
                  <c:v>2</c:v>
                </c:pt>
                <c:pt idx="18">
                  <c:v>9</c:v>
                </c:pt>
                <c:pt idx="19">
                  <c:v>16</c:v>
                </c:pt>
                <c:pt idx="20">
                  <c:v>6</c:v>
                </c:pt>
                <c:pt idx="21">
                  <c:v>10</c:v>
                </c:pt>
                <c:pt idx="22">
                  <c:v>10</c:v>
                </c:pt>
                <c:pt idx="23">
                  <c:v>0</c:v>
                </c:pt>
                <c:pt idx="24">
                  <c:v>7</c:v>
                </c:pt>
                <c:pt idx="25">
                  <c:v>22</c:v>
                </c:pt>
                <c:pt idx="26">
                  <c:v>6</c:v>
                </c:pt>
                <c:pt idx="27">
                  <c:v>6</c:v>
                </c:pt>
                <c:pt idx="28">
                  <c:v>19</c:v>
                </c:pt>
                <c:pt idx="29">
                  <c:v>17</c:v>
                </c:pt>
                <c:pt idx="30">
                  <c:v>6</c:v>
                </c:pt>
                <c:pt idx="31">
                  <c:v>10</c:v>
                </c:pt>
                <c:pt idx="32">
                  <c:v>10</c:v>
                </c:pt>
                <c:pt idx="33">
                  <c:v>0</c:v>
                </c:pt>
                <c:pt idx="34">
                  <c:v>7</c:v>
                </c:pt>
                <c:pt idx="35">
                  <c:v>22</c:v>
                </c:pt>
                <c:pt idx="36">
                  <c:v>6</c:v>
                </c:pt>
                <c:pt idx="37">
                  <c:v>6</c:v>
                </c:pt>
                <c:pt idx="38">
                  <c:v>19</c:v>
                </c:pt>
                <c:pt idx="39">
                  <c:v>17</c:v>
                </c:pt>
                <c:pt idx="40">
                  <c:v>4</c:v>
                </c:pt>
                <c:pt idx="41">
                  <c:v>5</c:v>
                </c:pt>
                <c:pt idx="42">
                  <c:v>3</c:v>
                </c:pt>
                <c:pt idx="43">
                  <c:v>0</c:v>
                </c:pt>
                <c:pt idx="44">
                  <c:v>2</c:v>
                </c:pt>
                <c:pt idx="45">
                  <c:v>12</c:v>
                </c:pt>
                <c:pt idx="46">
                  <c:v>2</c:v>
                </c:pt>
                <c:pt idx="47">
                  <c:v>4</c:v>
                </c:pt>
                <c:pt idx="48">
                  <c:v>7</c:v>
                </c:pt>
                <c:pt idx="49">
                  <c:v>7</c:v>
                </c:pt>
                <c:pt idx="50">
                  <c:v>4</c:v>
                </c:pt>
                <c:pt idx="51">
                  <c:v>6</c:v>
                </c:pt>
                <c:pt idx="52">
                  <c:v>6</c:v>
                </c:pt>
                <c:pt idx="53">
                  <c:v>0</c:v>
                </c:pt>
                <c:pt idx="54">
                  <c:v>2</c:v>
                </c:pt>
                <c:pt idx="55">
                  <c:v>15</c:v>
                </c:pt>
                <c:pt idx="56">
                  <c:v>4</c:v>
                </c:pt>
                <c:pt idx="57">
                  <c:v>3</c:v>
                </c:pt>
                <c:pt idx="58">
                  <c:v>10</c:v>
                </c:pt>
                <c:pt idx="59">
                  <c:v>13</c:v>
                </c:pt>
                <c:pt idx="60">
                  <c:v>7</c:v>
                </c:pt>
                <c:pt idx="61">
                  <c:v>7</c:v>
                </c:pt>
                <c:pt idx="62">
                  <c:v>8</c:v>
                </c:pt>
                <c:pt idx="63">
                  <c:v>0</c:v>
                </c:pt>
                <c:pt idx="64">
                  <c:v>1</c:v>
                </c:pt>
                <c:pt idx="65">
                  <c:v>15</c:v>
                </c:pt>
                <c:pt idx="66">
                  <c:v>5</c:v>
                </c:pt>
                <c:pt idx="67">
                  <c:v>2</c:v>
                </c:pt>
                <c:pt idx="68">
                  <c:v>8</c:v>
                </c:pt>
                <c:pt idx="69">
                  <c:v>9</c:v>
                </c:pt>
                <c:pt idx="70">
                  <c:v>7</c:v>
                </c:pt>
                <c:pt idx="71">
                  <c:v>8</c:v>
                </c:pt>
                <c:pt idx="72">
                  <c:v>16</c:v>
                </c:pt>
                <c:pt idx="73">
                  <c:v>0</c:v>
                </c:pt>
                <c:pt idx="74">
                  <c:v>3</c:v>
                </c:pt>
                <c:pt idx="75">
                  <c:v>47</c:v>
                </c:pt>
                <c:pt idx="76">
                  <c:v>6</c:v>
                </c:pt>
                <c:pt idx="77">
                  <c:v>2</c:v>
                </c:pt>
                <c:pt idx="78">
                  <c:v>7</c:v>
                </c:pt>
                <c:pt idx="79">
                  <c:v>14</c:v>
                </c:pt>
                <c:pt idx="80">
                  <c:v>3</c:v>
                </c:pt>
                <c:pt idx="81">
                  <c:v>2</c:v>
                </c:pt>
                <c:pt idx="82">
                  <c:v>24</c:v>
                </c:pt>
                <c:pt idx="83">
                  <c:v>0</c:v>
                </c:pt>
                <c:pt idx="84">
                  <c:v>1</c:v>
                </c:pt>
                <c:pt idx="85">
                  <c:v>15</c:v>
                </c:pt>
                <c:pt idx="86">
                  <c:v>1</c:v>
                </c:pt>
                <c:pt idx="87">
                  <c:v>4</c:v>
                </c:pt>
                <c:pt idx="88">
                  <c:v>8</c:v>
                </c:pt>
                <c:pt idx="89">
                  <c:v>7</c:v>
                </c:pt>
                <c:pt idx="90">
                  <c:v>5</c:v>
                </c:pt>
                <c:pt idx="91">
                  <c:v>2</c:v>
                </c:pt>
                <c:pt idx="92">
                  <c:v>5</c:v>
                </c:pt>
                <c:pt idx="93">
                  <c:v>0</c:v>
                </c:pt>
                <c:pt idx="94">
                  <c:v>3</c:v>
                </c:pt>
                <c:pt idx="95">
                  <c:v>16</c:v>
                </c:pt>
                <c:pt idx="96">
                  <c:v>7</c:v>
                </c:pt>
                <c:pt idx="97">
                  <c:v>3</c:v>
                </c:pt>
                <c:pt idx="98">
                  <c:v>9</c:v>
                </c:pt>
                <c:pt idx="99">
                  <c:v>11</c:v>
                </c:pt>
                <c:pt idx="100">
                  <c:v>3</c:v>
                </c:pt>
                <c:pt idx="101">
                  <c:v>2</c:v>
                </c:pt>
                <c:pt idx="102">
                  <c:v>6</c:v>
                </c:pt>
                <c:pt idx="103">
                  <c:v>0</c:v>
                </c:pt>
                <c:pt idx="104">
                  <c:v>2</c:v>
                </c:pt>
                <c:pt idx="105">
                  <c:v>4</c:v>
                </c:pt>
                <c:pt idx="106">
                  <c:v>2</c:v>
                </c:pt>
                <c:pt idx="107">
                  <c:v>4</c:v>
                </c:pt>
                <c:pt idx="108">
                  <c:v>9</c:v>
                </c:pt>
                <c:pt idx="109">
                  <c:v>12</c:v>
                </c:pt>
                <c:pt idx="110">
                  <c:v>6</c:v>
                </c:pt>
                <c:pt idx="111">
                  <c:v>4</c:v>
                </c:pt>
                <c:pt idx="112">
                  <c:v>10</c:v>
                </c:pt>
                <c:pt idx="113">
                  <c:v>0</c:v>
                </c:pt>
                <c:pt idx="114">
                  <c:v>3</c:v>
                </c:pt>
                <c:pt idx="115">
                  <c:v>18</c:v>
                </c:pt>
                <c:pt idx="116">
                  <c:v>3</c:v>
                </c:pt>
                <c:pt idx="117">
                  <c:v>4</c:v>
                </c:pt>
                <c:pt idx="118">
                  <c:v>10</c:v>
                </c:pt>
                <c:pt idx="119">
                  <c:v>11</c:v>
                </c:pt>
                <c:pt idx="120">
                  <c:v>17</c:v>
                </c:pt>
                <c:pt idx="121">
                  <c:v>9</c:v>
                </c:pt>
                <c:pt idx="122">
                  <c:v>3</c:v>
                </c:pt>
                <c:pt idx="123">
                  <c:v>1</c:v>
                </c:pt>
                <c:pt idx="124">
                  <c:v>4</c:v>
                </c:pt>
                <c:pt idx="125">
                  <c:v>6</c:v>
                </c:pt>
                <c:pt idx="126">
                  <c:v>2</c:v>
                </c:pt>
                <c:pt idx="127">
                  <c:v>0</c:v>
                </c:pt>
                <c:pt idx="128">
                  <c:v>8</c:v>
                </c:pt>
                <c:pt idx="129">
                  <c:v>0</c:v>
                </c:pt>
                <c:pt idx="130">
                  <c:v>15</c:v>
                </c:pt>
                <c:pt idx="131">
                  <c:v>7</c:v>
                </c:pt>
                <c:pt idx="132">
                  <c:v>3</c:v>
                </c:pt>
                <c:pt idx="133">
                  <c:v>0</c:v>
                </c:pt>
                <c:pt idx="134">
                  <c:v>2</c:v>
                </c:pt>
                <c:pt idx="135">
                  <c:v>4</c:v>
                </c:pt>
                <c:pt idx="136">
                  <c:v>0</c:v>
                </c:pt>
                <c:pt idx="137">
                  <c:v>0</c:v>
                </c:pt>
                <c:pt idx="138">
                  <c:v>7</c:v>
                </c:pt>
                <c:pt idx="139">
                  <c:v>0</c:v>
                </c:pt>
                <c:pt idx="140">
                  <c:v>9</c:v>
                </c:pt>
                <c:pt idx="141">
                  <c:v>8</c:v>
                </c:pt>
                <c:pt idx="142">
                  <c:v>1</c:v>
                </c:pt>
                <c:pt idx="143">
                  <c:v>1</c:v>
                </c:pt>
                <c:pt idx="144">
                  <c:v>2</c:v>
                </c:pt>
                <c:pt idx="145">
                  <c:v>7</c:v>
                </c:pt>
                <c:pt idx="146">
                  <c:v>0</c:v>
                </c:pt>
                <c:pt idx="147">
                  <c:v>0</c:v>
                </c:pt>
                <c:pt idx="148">
                  <c:v>5</c:v>
                </c:pt>
                <c:pt idx="149">
                  <c:v>12</c:v>
                </c:pt>
                <c:pt idx="150">
                  <c:v>11</c:v>
                </c:pt>
                <c:pt idx="151">
                  <c:v>3</c:v>
                </c:pt>
                <c:pt idx="152">
                  <c:v>1</c:v>
                </c:pt>
                <c:pt idx="153">
                  <c:v>6</c:v>
                </c:pt>
                <c:pt idx="154">
                  <c:v>12</c:v>
                </c:pt>
                <c:pt idx="155">
                  <c:v>0</c:v>
                </c:pt>
                <c:pt idx="156">
                  <c:v>0</c:v>
                </c:pt>
                <c:pt idx="157">
                  <c:v>4</c:v>
                </c:pt>
                <c:pt idx="158">
                  <c:v>7</c:v>
                </c:pt>
                <c:pt idx="159">
                  <c:v>3</c:v>
                </c:pt>
                <c:pt idx="160">
                  <c:v>0</c:v>
                </c:pt>
                <c:pt idx="161">
                  <c:v>3</c:v>
                </c:pt>
                <c:pt idx="162">
                  <c:v>2</c:v>
                </c:pt>
                <c:pt idx="163">
                  <c:v>2</c:v>
                </c:pt>
                <c:pt idx="164">
                  <c:v>0</c:v>
                </c:pt>
                <c:pt idx="165">
                  <c:v>0</c:v>
                </c:pt>
                <c:pt idx="166">
                  <c:v>4</c:v>
                </c:pt>
                <c:pt idx="167">
                  <c:v>35</c:v>
                </c:pt>
                <c:pt idx="168">
                  <c:v>8</c:v>
                </c:pt>
                <c:pt idx="169">
                  <c:v>3</c:v>
                </c:pt>
                <c:pt idx="170">
                  <c:v>0</c:v>
                </c:pt>
                <c:pt idx="171">
                  <c:v>1</c:v>
                </c:pt>
                <c:pt idx="172">
                  <c:v>2</c:v>
                </c:pt>
                <c:pt idx="173">
                  <c:v>0</c:v>
                </c:pt>
                <c:pt idx="174">
                  <c:v>0</c:v>
                </c:pt>
                <c:pt idx="175">
                  <c:v>4</c:v>
                </c:pt>
                <c:pt idx="176">
                  <c:v>0</c:v>
                </c:pt>
                <c:pt idx="177">
                  <c:v>5</c:v>
                </c:pt>
                <c:pt idx="178">
                  <c:v>6</c:v>
                </c:pt>
                <c:pt idx="179">
                  <c:v>2</c:v>
                </c:pt>
                <c:pt idx="180">
                  <c:v>0</c:v>
                </c:pt>
                <c:pt idx="181">
                  <c:v>0</c:v>
                </c:pt>
                <c:pt idx="182">
                  <c:v>3</c:v>
                </c:pt>
                <c:pt idx="183">
                  <c:v>0</c:v>
                </c:pt>
                <c:pt idx="184">
                  <c:v>0</c:v>
                </c:pt>
                <c:pt idx="185">
                  <c:v>3</c:v>
                </c:pt>
                <c:pt idx="186">
                  <c:v>0</c:v>
                </c:pt>
                <c:pt idx="187">
                  <c:v>9</c:v>
                </c:pt>
                <c:pt idx="188">
                  <c:v>6</c:v>
                </c:pt>
                <c:pt idx="189">
                  <c:v>2</c:v>
                </c:pt>
                <c:pt idx="190">
                  <c:v>1</c:v>
                </c:pt>
                <c:pt idx="191">
                  <c:v>5</c:v>
                </c:pt>
                <c:pt idx="192">
                  <c:v>7</c:v>
                </c:pt>
                <c:pt idx="193">
                  <c:v>0</c:v>
                </c:pt>
                <c:pt idx="194">
                  <c:v>0</c:v>
                </c:pt>
                <c:pt idx="195">
                  <c:v>8</c:v>
                </c:pt>
                <c:pt idx="196">
                  <c:v>8</c:v>
                </c:pt>
                <c:pt idx="197">
                  <c:v>6</c:v>
                </c:pt>
                <c:pt idx="198">
                  <c:v>1</c:v>
                </c:pt>
                <c:pt idx="199">
                  <c:v>0</c:v>
                </c:pt>
                <c:pt idx="200">
                  <c:v>7</c:v>
                </c:pt>
                <c:pt idx="201">
                  <c:v>3</c:v>
                </c:pt>
                <c:pt idx="202">
                  <c:v>0</c:v>
                </c:pt>
                <c:pt idx="203">
                  <c:v>0</c:v>
                </c:pt>
                <c:pt idx="204">
                  <c:v>5</c:v>
                </c:pt>
                <c:pt idx="205">
                  <c:v>8</c:v>
                </c:pt>
                <c:pt idx="206">
                  <c:v>4</c:v>
                </c:pt>
                <c:pt idx="207">
                  <c:v>0</c:v>
                </c:pt>
                <c:pt idx="208">
                  <c:v>0</c:v>
                </c:pt>
                <c:pt idx="209">
                  <c:v>1</c:v>
                </c:pt>
                <c:pt idx="210">
                  <c:v>3</c:v>
                </c:pt>
                <c:pt idx="211">
                  <c:v>0</c:v>
                </c:pt>
                <c:pt idx="212">
                  <c:v>0</c:v>
                </c:pt>
                <c:pt idx="213">
                  <c:v>3</c:v>
                </c:pt>
                <c:pt idx="214">
                  <c:v>0</c:v>
                </c:pt>
                <c:pt idx="215">
                  <c:v>6</c:v>
                </c:pt>
                <c:pt idx="216">
                  <c:v>21</c:v>
                </c:pt>
                <c:pt idx="217">
                  <c:v>1</c:v>
                </c:pt>
                <c:pt idx="218">
                  <c:v>0</c:v>
                </c:pt>
                <c:pt idx="219">
                  <c:v>0</c:v>
                </c:pt>
                <c:pt idx="220">
                  <c:v>1</c:v>
                </c:pt>
                <c:pt idx="221">
                  <c:v>0</c:v>
                </c:pt>
                <c:pt idx="222">
                  <c:v>0</c:v>
                </c:pt>
                <c:pt idx="223">
                  <c:v>6</c:v>
                </c:pt>
                <c:pt idx="224">
                  <c:v>0</c:v>
                </c:pt>
                <c:pt idx="225">
                  <c:v>6</c:v>
                </c:pt>
                <c:pt idx="226">
                  <c:v>6</c:v>
                </c:pt>
                <c:pt idx="227">
                  <c:v>0</c:v>
                </c:pt>
                <c:pt idx="228">
                  <c:v>0</c:v>
                </c:pt>
                <c:pt idx="229">
                  <c:v>3</c:v>
                </c:pt>
                <c:pt idx="230">
                  <c:v>5</c:v>
                </c:pt>
                <c:pt idx="231">
                  <c:v>0</c:v>
                </c:pt>
                <c:pt idx="232">
                  <c:v>1</c:v>
                </c:pt>
                <c:pt idx="233">
                  <c:v>3</c:v>
                </c:pt>
                <c:pt idx="234">
                  <c:v>0</c:v>
                </c:pt>
              </c:numCache>
            </c:numRef>
          </c:yVal>
        </c:ser>
        <c:ser>
          <c:idx val="1"/>
          <c:order val="1"/>
          <c:tx>
            <c:v>Riparian corridore</c:v>
          </c:tx>
          <c:spPr>
            <a:ln w="28575">
              <a:noFill/>
            </a:ln>
          </c:spPr>
          <c:marker>
            <c:symbol val="circle"/>
            <c:size val="4"/>
          </c:marker>
          <c:trendline>
            <c:spPr>
              <a:ln>
                <a:solidFill>
                  <a:srgbClr val="FF0000"/>
                </a:solidFill>
              </a:ln>
            </c:spPr>
            <c:trendlineType val="poly"/>
            <c:order val="2"/>
          </c:trendline>
          <c:xVal>
            <c:numRef>
              <c:f>'catchment and rip coridore data'!$BO$3:$BO$237</c:f>
              <c:numCache>
                <c:formatCode>General</c:formatCode>
                <c:ptCount val="235"/>
                <c:pt idx="0">
                  <c:v>10.24390243902439</c:v>
                </c:pt>
                <c:pt idx="1">
                  <c:v>6.4748201438848909</c:v>
                </c:pt>
                <c:pt idx="2">
                  <c:v>8.616780045351474</c:v>
                </c:pt>
                <c:pt idx="3">
                  <c:v>58.333333333333336</c:v>
                </c:pt>
                <c:pt idx="4">
                  <c:v>6.666666666666667</c:v>
                </c:pt>
                <c:pt idx="5">
                  <c:v>5.8227848101265822</c:v>
                </c:pt>
                <c:pt idx="6">
                  <c:v>35.337552742616033</c:v>
                </c:pt>
                <c:pt idx="7">
                  <c:v>61.36877828054299</c:v>
                </c:pt>
                <c:pt idx="8">
                  <c:v>10.893118594436311</c:v>
                </c:pt>
                <c:pt idx="9">
                  <c:v>11.565836298932384</c:v>
                </c:pt>
                <c:pt idx="10">
                  <c:v>10.24390243902439</c:v>
                </c:pt>
                <c:pt idx="11">
                  <c:v>6.4748201438848909</c:v>
                </c:pt>
                <c:pt idx="12">
                  <c:v>8.616780045351474</c:v>
                </c:pt>
                <c:pt idx="13">
                  <c:v>58.333333333333336</c:v>
                </c:pt>
                <c:pt idx="14">
                  <c:v>6.666666666666667</c:v>
                </c:pt>
                <c:pt idx="15">
                  <c:v>5.8227848101265822</c:v>
                </c:pt>
                <c:pt idx="16">
                  <c:v>35.337552742616033</c:v>
                </c:pt>
                <c:pt idx="17">
                  <c:v>61.36877828054299</c:v>
                </c:pt>
                <c:pt idx="18">
                  <c:v>10.893118594436311</c:v>
                </c:pt>
                <c:pt idx="19">
                  <c:v>11.565836298932384</c:v>
                </c:pt>
                <c:pt idx="20">
                  <c:v>10.24390243902439</c:v>
                </c:pt>
                <c:pt idx="21">
                  <c:v>6.4748201438848909</c:v>
                </c:pt>
                <c:pt idx="22">
                  <c:v>8.616780045351474</c:v>
                </c:pt>
                <c:pt idx="23">
                  <c:v>58.333333333333336</c:v>
                </c:pt>
                <c:pt idx="24">
                  <c:v>6.666666666666667</c:v>
                </c:pt>
                <c:pt idx="25">
                  <c:v>5.8227848101265822</c:v>
                </c:pt>
                <c:pt idx="26">
                  <c:v>35.337552742616033</c:v>
                </c:pt>
                <c:pt idx="27">
                  <c:v>61.36877828054299</c:v>
                </c:pt>
                <c:pt idx="28">
                  <c:v>10.893118594436311</c:v>
                </c:pt>
                <c:pt idx="29">
                  <c:v>11.565836298932384</c:v>
                </c:pt>
                <c:pt idx="30">
                  <c:v>10.24390243902439</c:v>
                </c:pt>
                <c:pt idx="31">
                  <c:v>6.4748201438848909</c:v>
                </c:pt>
                <c:pt idx="32">
                  <c:v>8.616780045351474</c:v>
                </c:pt>
                <c:pt idx="33">
                  <c:v>58.333333333333336</c:v>
                </c:pt>
                <c:pt idx="34">
                  <c:v>6.666666666666667</c:v>
                </c:pt>
                <c:pt idx="35">
                  <c:v>5.8227848101265822</c:v>
                </c:pt>
                <c:pt idx="36">
                  <c:v>35.337552742616033</c:v>
                </c:pt>
                <c:pt idx="37">
                  <c:v>61.36877828054299</c:v>
                </c:pt>
                <c:pt idx="38">
                  <c:v>10.893118594436311</c:v>
                </c:pt>
                <c:pt idx="39">
                  <c:v>11.565836298932384</c:v>
                </c:pt>
                <c:pt idx="40">
                  <c:v>10.24390243902439</c:v>
                </c:pt>
                <c:pt idx="41">
                  <c:v>6.4748201438848909</c:v>
                </c:pt>
                <c:pt idx="42">
                  <c:v>8.616780045351474</c:v>
                </c:pt>
                <c:pt idx="43">
                  <c:v>58.333333333333336</c:v>
                </c:pt>
                <c:pt idx="44">
                  <c:v>6.666666666666667</c:v>
                </c:pt>
                <c:pt idx="45">
                  <c:v>5.8227848101265822</c:v>
                </c:pt>
                <c:pt idx="46">
                  <c:v>35.337552742616033</c:v>
                </c:pt>
                <c:pt idx="47">
                  <c:v>61.36877828054299</c:v>
                </c:pt>
                <c:pt idx="48">
                  <c:v>10.893118594436311</c:v>
                </c:pt>
                <c:pt idx="49">
                  <c:v>11.565836298932384</c:v>
                </c:pt>
                <c:pt idx="50">
                  <c:v>10.24390243902439</c:v>
                </c:pt>
                <c:pt idx="51">
                  <c:v>6.4748201438848909</c:v>
                </c:pt>
                <c:pt idx="52">
                  <c:v>8.616780045351474</c:v>
                </c:pt>
                <c:pt idx="53">
                  <c:v>58.333333333333336</c:v>
                </c:pt>
                <c:pt idx="54">
                  <c:v>6.666666666666667</c:v>
                </c:pt>
                <c:pt idx="55">
                  <c:v>5.8227848101265822</c:v>
                </c:pt>
                <c:pt idx="56">
                  <c:v>35.337552742616033</c:v>
                </c:pt>
                <c:pt idx="57">
                  <c:v>61.36877828054299</c:v>
                </c:pt>
                <c:pt idx="58">
                  <c:v>10.893118594436311</c:v>
                </c:pt>
                <c:pt idx="59">
                  <c:v>11.565836298932384</c:v>
                </c:pt>
                <c:pt idx="60">
                  <c:v>10.24390243902439</c:v>
                </c:pt>
                <c:pt idx="61">
                  <c:v>6.4748201438848909</c:v>
                </c:pt>
                <c:pt idx="62">
                  <c:v>8.616780045351474</c:v>
                </c:pt>
                <c:pt idx="63">
                  <c:v>58.333333333333336</c:v>
                </c:pt>
                <c:pt idx="64">
                  <c:v>6.666666666666667</c:v>
                </c:pt>
                <c:pt idx="65">
                  <c:v>5.8227848101265822</c:v>
                </c:pt>
                <c:pt idx="66">
                  <c:v>35.337552742616033</c:v>
                </c:pt>
                <c:pt idx="67">
                  <c:v>61.36877828054299</c:v>
                </c:pt>
                <c:pt idx="68">
                  <c:v>10.893118594436311</c:v>
                </c:pt>
                <c:pt idx="69">
                  <c:v>11.565836298932384</c:v>
                </c:pt>
                <c:pt idx="70">
                  <c:v>10.24390243902439</c:v>
                </c:pt>
                <c:pt idx="71">
                  <c:v>6.4748201438848909</c:v>
                </c:pt>
                <c:pt idx="72">
                  <c:v>8.616780045351474</c:v>
                </c:pt>
                <c:pt idx="73">
                  <c:v>58.333333333333336</c:v>
                </c:pt>
                <c:pt idx="74">
                  <c:v>6.666666666666667</c:v>
                </c:pt>
                <c:pt idx="75">
                  <c:v>5.8227848101265822</c:v>
                </c:pt>
                <c:pt idx="76">
                  <c:v>35.337552742616033</c:v>
                </c:pt>
                <c:pt idx="77">
                  <c:v>61.36877828054299</c:v>
                </c:pt>
                <c:pt idx="78">
                  <c:v>10.893118594436311</c:v>
                </c:pt>
                <c:pt idx="79">
                  <c:v>11.565836298932384</c:v>
                </c:pt>
                <c:pt idx="80">
                  <c:v>10.24390243902439</c:v>
                </c:pt>
                <c:pt idx="81">
                  <c:v>6.4748201438848909</c:v>
                </c:pt>
                <c:pt idx="82">
                  <c:v>8.616780045351474</c:v>
                </c:pt>
                <c:pt idx="83">
                  <c:v>58.333333333333336</c:v>
                </c:pt>
                <c:pt idx="84">
                  <c:v>6.666666666666667</c:v>
                </c:pt>
                <c:pt idx="85">
                  <c:v>5.8227848101265822</c:v>
                </c:pt>
                <c:pt idx="86">
                  <c:v>35.337552742616033</c:v>
                </c:pt>
                <c:pt idx="87">
                  <c:v>61.36877828054299</c:v>
                </c:pt>
                <c:pt idx="88">
                  <c:v>10.893118594436311</c:v>
                </c:pt>
                <c:pt idx="89">
                  <c:v>11.565836298932384</c:v>
                </c:pt>
                <c:pt idx="90">
                  <c:v>10.24390243902439</c:v>
                </c:pt>
                <c:pt idx="91">
                  <c:v>6.4748201438848909</c:v>
                </c:pt>
                <c:pt idx="92">
                  <c:v>8.616780045351474</c:v>
                </c:pt>
                <c:pt idx="93">
                  <c:v>58.333333333333336</c:v>
                </c:pt>
                <c:pt idx="94">
                  <c:v>6.666666666666667</c:v>
                </c:pt>
                <c:pt idx="95">
                  <c:v>5.8227848101265822</c:v>
                </c:pt>
                <c:pt idx="96">
                  <c:v>35.337552742616033</c:v>
                </c:pt>
                <c:pt idx="97">
                  <c:v>61.36877828054299</c:v>
                </c:pt>
                <c:pt idx="98">
                  <c:v>10.893118594436311</c:v>
                </c:pt>
                <c:pt idx="99">
                  <c:v>11.565836298932384</c:v>
                </c:pt>
                <c:pt idx="100">
                  <c:v>10.24390243902439</c:v>
                </c:pt>
                <c:pt idx="101">
                  <c:v>6.4748201438848909</c:v>
                </c:pt>
                <c:pt idx="102">
                  <c:v>8.616780045351474</c:v>
                </c:pt>
                <c:pt idx="103">
                  <c:v>58.333333333333336</c:v>
                </c:pt>
                <c:pt idx="104">
                  <c:v>6.666666666666667</c:v>
                </c:pt>
                <c:pt idx="105">
                  <c:v>5.8227848101265822</c:v>
                </c:pt>
                <c:pt idx="106">
                  <c:v>35.337552742616033</c:v>
                </c:pt>
                <c:pt idx="107">
                  <c:v>61.36877828054299</c:v>
                </c:pt>
                <c:pt idx="108">
                  <c:v>10.893118594436311</c:v>
                </c:pt>
                <c:pt idx="109">
                  <c:v>11.565836298932384</c:v>
                </c:pt>
                <c:pt idx="110">
                  <c:v>10.24390243902439</c:v>
                </c:pt>
                <c:pt idx="111">
                  <c:v>6.4748201438848909</c:v>
                </c:pt>
                <c:pt idx="112">
                  <c:v>8.616780045351474</c:v>
                </c:pt>
                <c:pt idx="113">
                  <c:v>58.333333333333336</c:v>
                </c:pt>
                <c:pt idx="114">
                  <c:v>6.666666666666667</c:v>
                </c:pt>
                <c:pt idx="115">
                  <c:v>5.8227848101265822</c:v>
                </c:pt>
                <c:pt idx="116">
                  <c:v>35.337552742616033</c:v>
                </c:pt>
                <c:pt idx="117">
                  <c:v>61.36877828054299</c:v>
                </c:pt>
                <c:pt idx="118">
                  <c:v>10.893118594436311</c:v>
                </c:pt>
                <c:pt idx="119">
                  <c:v>11.565836298932384</c:v>
                </c:pt>
                <c:pt idx="120">
                  <c:v>19.600000000000001</c:v>
                </c:pt>
                <c:pt idx="121">
                  <c:v>12.290502793296088</c:v>
                </c:pt>
                <c:pt idx="122">
                  <c:v>21.062992125984252</c:v>
                </c:pt>
                <c:pt idx="123">
                  <c:v>30.750000000000004</c:v>
                </c:pt>
                <c:pt idx="124">
                  <c:v>12.80148423005566</c:v>
                </c:pt>
                <c:pt idx="125">
                  <c:v>18.946395563770796</c:v>
                </c:pt>
                <c:pt idx="126">
                  <c:v>3.8461538461538463</c:v>
                </c:pt>
                <c:pt idx="127">
                  <c:v>12.698412698412698</c:v>
                </c:pt>
                <c:pt idx="128">
                  <c:v>38.413361169102309</c:v>
                </c:pt>
                <c:pt idx="129">
                  <c:v>42.885771543086179</c:v>
                </c:pt>
                <c:pt idx="130">
                  <c:v>19.600000000000001</c:v>
                </c:pt>
                <c:pt idx="131">
                  <c:v>12.290502793296088</c:v>
                </c:pt>
                <c:pt idx="132">
                  <c:v>21.062992125984252</c:v>
                </c:pt>
                <c:pt idx="133">
                  <c:v>30.750000000000004</c:v>
                </c:pt>
                <c:pt idx="134">
                  <c:v>12.80148423005566</c:v>
                </c:pt>
                <c:pt idx="135">
                  <c:v>18.946395563770796</c:v>
                </c:pt>
                <c:pt idx="136">
                  <c:v>3.8461538461538463</c:v>
                </c:pt>
                <c:pt idx="137">
                  <c:v>12.698412698412698</c:v>
                </c:pt>
                <c:pt idx="138">
                  <c:v>38.413361169102309</c:v>
                </c:pt>
                <c:pt idx="139">
                  <c:v>42.885771543086179</c:v>
                </c:pt>
                <c:pt idx="140">
                  <c:v>19.600000000000001</c:v>
                </c:pt>
                <c:pt idx="141">
                  <c:v>12.290502793296088</c:v>
                </c:pt>
                <c:pt idx="142">
                  <c:v>21.062992125984252</c:v>
                </c:pt>
                <c:pt idx="143">
                  <c:v>30.750000000000004</c:v>
                </c:pt>
                <c:pt idx="144">
                  <c:v>12.80148423005566</c:v>
                </c:pt>
                <c:pt idx="145">
                  <c:v>18.946395563770796</c:v>
                </c:pt>
                <c:pt idx="146">
                  <c:v>3.8461538461538463</c:v>
                </c:pt>
                <c:pt idx="147">
                  <c:v>12.698412698412698</c:v>
                </c:pt>
                <c:pt idx="148">
                  <c:v>38.413361169102309</c:v>
                </c:pt>
                <c:pt idx="149">
                  <c:v>19.600000000000001</c:v>
                </c:pt>
                <c:pt idx="150">
                  <c:v>12.290502793296088</c:v>
                </c:pt>
                <c:pt idx="151">
                  <c:v>21.062992125984252</c:v>
                </c:pt>
                <c:pt idx="152">
                  <c:v>30.750000000000004</c:v>
                </c:pt>
                <c:pt idx="153">
                  <c:v>12.80148423005566</c:v>
                </c:pt>
                <c:pt idx="154">
                  <c:v>18.946395563770796</c:v>
                </c:pt>
                <c:pt idx="155">
                  <c:v>3.8461538461538463</c:v>
                </c:pt>
                <c:pt idx="156">
                  <c:v>12.698412698412698</c:v>
                </c:pt>
                <c:pt idx="157">
                  <c:v>38.413361169102309</c:v>
                </c:pt>
                <c:pt idx="158">
                  <c:v>19.600000000000001</c:v>
                </c:pt>
                <c:pt idx="159">
                  <c:v>12.290502793296088</c:v>
                </c:pt>
                <c:pt idx="160">
                  <c:v>21.062992125984252</c:v>
                </c:pt>
                <c:pt idx="161">
                  <c:v>30.750000000000004</c:v>
                </c:pt>
                <c:pt idx="162">
                  <c:v>12.80148423005566</c:v>
                </c:pt>
                <c:pt idx="163">
                  <c:v>18.946395563770796</c:v>
                </c:pt>
                <c:pt idx="164">
                  <c:v>3.8461538461538463</c:v>
                </c:pt>
                <c:pt idx="165">
                  <c:v>12.698412698412698</c:v>
                </c:pt>
                <c:pt idx="166">
                  <c:v>38.413361169102309</c:v>
                </c:pt>
                <c:pt idx="167">
                  <c:v>19.600000000000001</c:v>
                </c:pt>
                <c:pt idx="168">
                  <c:v>12.290502793296088</c:v>
                </c:pt>
                <c:pt idx="169">
                  <c:v>21.062992125984252</c:v>
                </c:pt>
                <c:pt idx="170">
                  <c:v>30.750000000000004</c:v>
                </c:pt>
                <c:pt idx="171">
                  <c:v>12.80148423005566</c:v>
                </c:pt>
                <c:pt idx="172">
                  <c:v>18.946395563770796</c:v>
                </c:pt>
                <c:pt idx="173">
                  <c:v>3.8461538461538463</c:v>
                </c:pt>
                <c:pt idx="174">
                  <c:v>12.698412698412698</c:v>
                </c:pt>
                <c:pt idx="175">
                  <c:v>38.413361169102309</c:v>
                </c:pt>
                <c:pt idx="176">
                  <c:v>42.885771543086179</c:v>
                </c:pt>
                <c:pt idx="177">
                  <c:v>19.600000000000001</c:v>
                </c:pt>
                <c:pt idx="178">
                  <c:v>12.290502793296088</c:v>
                </c:pt>
                <c:pt idx="179">
                  <c:v>21.062992125984252</c:v>
                </c:pt>
                <c:pt idx="180">
                  <c:v>30.750000000000004</c:v>
                </c:pt>
                <c:pt idx="181">
                  <c:v>12.80148423005566</c:v>
                </c:pt>
                <c:pt idx="182">
                  <c:v>18.946395563770796</c:v>
                </c:pt>
                <c:pt idx="183">
                  <c:v>3.8461538461538463</c:v>
                </c:pt>
                <c:pt idx="184">
                  <c:v>12.698412698412698</c:v>
                </c:pt>
                <c:pt idx="185">
                  <c:v>38.413361169102309</c:v>
                </c:pt>
                <c:pt idx="186">
                  <c:v>42.885771543086179</c:v>
                </c:pt>
                <c:pt idx="187">
                  <c:v>19.600000000000001</c:v>
                </c:pt>
                <c:pt idx="188">
                  <c:v>12.290502793296088</c:v>
                </c:pt>
                <c:pt idx="189">
                  <c:v>21.062992125984252</c:v>
                </c:pt>
                <c:pt idx="190">
                  <c:v>30.750000000000004</c:v>
                </c:pt>
                <c:pt idx="191">
                  <c:v>12.80148423005566</c:v>
                </c:pt>
                <c:pt idx="192">
                  <c:v>18.946395563770796</c:v>
                </c:pt>
                <c:pt idx="193">
                  <c:v>3.8461538461538463</c:v>
                </c:pt>
                <c:pt idx="194">
                  <c:v>12.698412698412698</c:v>
                </c:pt>
                <c:pt idx="195">
                  <c:v>38.413361169102309</c:v>
                </c:pt>
                <c:pt idx="196">
                  <c:v>19.600000000000001</c:v>
                </c:pt>
                <c:pt idx="197">
                  <c:v>12.290502793296088</c:v>
                </c:pt>
                <c:pt idx="198">
                  <c:v>21.062992125984252</c:v>
                </c:pt>
                <c:pt idx="199">
                  <c:v>30.750000000000004</c:v>
                </c:pt>
                <c:pt idx="200">
                  <c:v>12.80148423005566</c:v>
                </c:pt>
                <c:pt idx="201">
                  <c:v>18.946395563770796</c:v>
                </c:pt>
                <c:pt idx="202">
                  <c:v>3.8461538461538463</c:v>
                </c:pt>
                <c:pt idx="203">
                  <c:v>12.698412698412698</c:v>
                </c:pt>
                <c:pt idx="204">
                  <c:v>38.413361169102309</c:v>
                </c:pt>
                <c:pt idx="205">
                  <c:v>19.600000000000001</c:v>
                </c:pt>
                <c:pt idx="206">
                  <c:v>12.290502793296088</c:v>
                </c:pt>
                <c:pt idx="207">
                  <c:v>21.062992125984252</c:v>
                </c:pt>
                <c:pt idx="208">
                  <c:v>30.750000000000004</c:v>
                </c:pt>
                <c:pt idx="209">
                  <c:v>12.80148423005566</c:v>
                </c:pt>
                <c:pt idx="210">
                  <c:v>18.946395563770796</c:v>
                </c:pt>
                <c:pt idx="211">
                  <c:v>3.8461538461538463</c:v>
                </c:pt>
                <c:pt idx="212">
                  <c:v>12.698412698412698</c:v>
                </c:pt>
                <c:pt idx="213">
                  <c:v>38.413361169102309</c:v>
                </c:pt>
                <c:pt idx="214">
                  <c:v>42.885771543086179</c:v>
                </c:pt>
                <c:pt idx="215">
                  <c:v>19.600000000000001</c:v>
                </c:pt>
                <c:pt idx="216">
                  <c:v>12.290502793296088</c:v>
                </c:pt>
                <c:pt idx="217">
                  <c:v>21.062992125984252</c:v>
                </c:pt>
                <c:pt idx="218">
                  <c:v>30.750000000000004</c:v>
                </c:pt>
                <c:pt idx="219">
                  <c:v>12.80148423005566</c:v>
                </c:pt>
                <c:pt idx="220">
                  <c:v>18.946395563770796</c:v>
                </c:pt>
                <c:pt idx="221">
                  <c:v>3.8461538461538463</c:v>
                </c:pt>
                <c:pt idx="222">
                  <c:v>12.698412698412698</c:v>
                </c:pt>
                <c:pt idx="223">
                  <c:v>38.413361169102309</c:v>
                </c:pt>
                <c:pt idx="224">
                  <c:v>42.885771543086179</c:v>
                </c:pt>
                <c:pt idx="225">
                  <c:v>19.600000000000001</c:v>
                </c:pt>
                <c:pt idx="226">
                  <c:v>12.290502793296088</c:v>
                </c:pt>
                <c:pt idx="227">
                  <c:v>21.062992125984252</c:v>
                </c:pt>
                <c:pt idx="228">
                  <c:v>30.750000000000004</c:v>
                </c:pt>
                <c:pt idx="229">
                  <c:v>12.80148423005566</c:v>
                </c:pt>
                <c:pt idx="230">
                  <c:v>18.946395563770796</c:v>
                </c:pt>
                <c:pt idx="231">
                  <c:v>3.8461538461538463</c:v>
                </c:pt>
                <c:pt idx="232">
                  <c:v>12.698412698412698</c:v>
                </c:pt>
                <c:pt idx="233">
                  <c:v>38.413361169102309</c:v>
                </c:pt>
                <c:pt idx="234">
                  <c:v>42.885771543086179</c:v>
                </c:pt>
              </c:numCache>
            </c:numRef>
          </c:xVal>
          <c:yVal>
            <c:numRef>
              <c:f>'catchment and rip coridore data'!$BP$3:$BP$237</c:f>
              <c:numCache>
                <c:formatCode>General</c:formatCode>
                <c:ptCount val="235"/>
                <c:pt idx="0">
                  <c:v>3</c:v>
                </c:pt>
                <c:pt idx="1">
                  <c:v>6</c:v>
                </c:pt>
                <c:pt idx="2">
                  <c:v>12</c:v>
                </c:pt>
                <c:pt idx="3">
                  <c:v>0</c:v>
                </c:pt>
                <c:pt idx="4">
                  <c:v>3</c:v>
                </c:pt>
                <c:pt idx="5">
                  <c:v>13</c:v>
                </c:pt>
                <c:pt idx="6">
                  <c:v>4</c:v>
                </c:pt>
                <c:pt idx="7">
                  <c:v>4</c:v>
                </c:pt>
                <c:pt idx="8">
                  <c:v>8</c:v>
                </c:pt>
                <c:pt idx="9">
                  <c:v>13</c:v>
                </c:pt>
                <c:pt idx="10">
                  <c:v>5</c:v>
                </c:pt>
                <c:pt idx="11">
                  <c:v>3</c:v>
                </c:pt>
                <c:pt idx="12">
                  <c:v>10</c:v>
                </c:pt>
                <c:pt idx="13">
                  <c:v>0</c:v>
                </c:pt>
                <c:pt idx="14">
                  <c:v>1</c:v>
                </c:pt>
                <c:pt idx="15">
                  <c:v>12</c:v>
                </c:pt>
                <c:pt idx="16">
                  <c:v>5</c:v>
                </c:pt>
                <c:pt idx="17">
                  <c:v>2</c:v>
                </c:pt>
                <c:pt idx="18">
                  <c:v>9</c:v>
                </c:pt>
                <c:pt idx="19">
                  <c:v>16</c:v>
                </c:pt>
                <c:pt idx="20">
                  <c:v>6</c:v>
                </c:pt>
                <c:pt idx="21">
                  <c:v>10</c:v>
                </c:pt>
                <c:pt idx="22">
                  <c:v>10</c:v>
                </c:pt>
                <c:pt idx="23">
                  <c:v>0</c:v>
                </c:pt>
                <c:pt idx="24">
                  <c:v>7</c:v>
                </c:pt>
                <c:pt idx="25">
                  <c:v>22</c:v>
                </c:pt>
                <c:pt idx="26">
                  <c:v>6</c:v>
                </c:pt>
                <c:pt idx="27">
                  <c:v>6</c:v>
                </c:pt>
                <c:pt idx="28">
                  <c:v>19</c:v>
                </c:pt>
                <c:pt idx="29">
                  <c:v>17</c:v>
                </c:pt>
                <c:pt idx="30">
                  <c:v>6</c:v>
                </c:pt>
                <c:pt idx="31">
                  <c:v>10</c:v>
                </c:pt>
                <c:pt idx="32">
                  <c:v>10</c:v>
                </c:pt>
                <c:pt idx="33">
                  <c:v>0</c:v>
                </c:pt>
                <c:pt idx="34">
                  <c:v>7</c:v>
                </c:pt>
                <c:pt idx="35">
                  <c:v>22</c:v>
                </c:pt>
                <c:pt idx="36">
                  <c:v>6</c:v>
                </c:pt>
                <c:pt idx="37">
                  <c:v>6</c:v>
                </c:pt>
                <c:pt idx="38">
                  <c:v>19</c:v>
                </c:pt>
                <c:pt idx="39">
                  <c:v>17</c:v>
                </c:pt>
                <c:pt idx="40">
                  <c:v>4</c:v>
                </c:pt>
                <c:pt idx="41">
                  <c:v>5</c:v>
                </c:pt>
                <c:pt idx="42">
                  <c:v>3</c:v>
                </c:pt>
                <c:pt idx="43">
                  <c:v>0</c:v>
                </c:pt>
                <c:pt idx="44">
                  <c:v>2</c:v>
                </c:pt>
                <c:pt idx="45">
                  <c:v>12</c:v>
                </c:pt>
                <c:pt idx="46">
                  <c:v>2</c:v>
                </c:pt>
                <c:pt idx="47">
                  <c:v>4</c:v>
                </c:pt>
                <c:pt idx="48">
                  <c:v>7</c:v>
                </c:pt>
                <c:pt idx="49">
                  <c:v>7</c:v>
                </c:pt>
                <c:pt idx="50">
                  <c:v>4</c:v>
                </c:pt>
                <c:pt idx="51">
                  <c:v>6</c:v>
                </c:pt>
                <c:pt idx="52">
                  <c:v>6</c:v>
                </c:pt>
                <c:pt idx="53">
                  <c:v>0</c:v>
                </c:pt>
                <c:pt idx="54">
                  <c:v>2</c:v>
                </c:pt>
                <c:pt idx="55">
                  <c:v>15</c:v>
                </c:pt>
                <c:pt idx="56">
                  <c:v>4</c:v>
                </c:pt>
                <c:pt idx="57">
                  <c:v>3</c:v>
                </c:pt>
                <c:pt idx="58">
                  <c:v>10</c:v>
                </c:pt>
                <c:pt idx="59">
                  <c:v>13</c:v>
                </c:pt>
                <c:pt idx="60">
                  <c:v>7</c:v>
                </c:pt>
                <c:pt idx="61">
                  <c:v>7</c:v>
                </c:pt>
                <c:pt idx="62">
                  <c:v>8</c:v>
                </c:pt>
                <c:pt idx="63">
                  <c:v>0</c:v>
                </c:pt>
                <c:pt idx="64">
                  <c:v>1</c:v>
                </c:pt>
                <c:pt idx="65">
                  <c:v>15</c:v>
                </c:pt>
                <c:pt idx="66">
                  <c:v>5</c:v>
                </c:pt>
                <c:pt idx="67">
                  <c:v>2</c:v>
                </c:pt>
                <c:pt idx="68">
                  <c:v>8</c:v>
                </c:pt>
                <c:pt idx="69">
                  <c:v>9</c:v>
                </c:pt>
                <c:pt idx="70">
                  <c:v>7</c:v>
                </c:pt>
                <c:pt idx="71">
                  <c:v>8</c:v>
                </c:pt>
                <c:pt idx="72">
                  <c:v>16</c:v>
                </c:pt>
                <c:pt idx="73">
                  <c:v>0</c:v>
                </c:pt>
                <c:pt idx="74">
                  <c:v>3</c:v>
                </c:pt>
                <c:pt idx="75">
                  <c:v>47</c:v>
                </c:pt>
                <c:pt idx="76">
                  <c:v>6</c:v>
                </c:pt>
                <c:pt idx="77">
                  <c:v>2</c:v>
                </c:pt>
                <c:pt idx="78">
                  <c:v>7</c:v>
                </c:pt>
                <c:pt idx="79">
                  <c:v>14</c:v>
                </c:pt>
                <c:pt idx="80">
                  <c:v>3</c:v>
                </c:pt>
                <c:pt idx="81">
                  <c:v>2</c:v>
                </c:pt>
                <c:pt idx="82">
                  <c:v>24</c:v>
                </c:pt>
                <c:pt idx="83">
                  <c:v>0</c:v>
                </c:pt>
                <c:pt idx="84">
                  <c:v>1</c:v>
                </c:pt>
                <c:pt idx="85">
                  <c:v>15</c:v>
                </c:pt>
                <c:pt idx="86">
                  <c:v>1</c:v>
                </c:pt>
                <c:pt idx="87">
                  <c:v>4</c:v>
                </c:pt>
                <c:pt idx="88">
                  <c:v>8</c:v>
                </c:pt>
                <c:pt idx="89">
                  <c:v>7</c:v>
                </c:pt>
                <c:pt idx="90">
                  <c:v>5</c:v>
                </c:pt>
                <c:pt idx="91">
                  <c:v>2</c:v>
                </c:pt>
                <c:pt idx="92">
                  <c:v>5</c:v>
                </c:pt>
                <c:pt idx="93">
                  <c:v>0</c:v>
                </c:pt>
                <c:pt idx="94">
                  <c:v>3</c:v>
                </c:pt>
                <c:pt idx="95">
                  <c:v>16</c:v>
                </c:pt>
                <c:pt idx="96">
                  <c:v>7</c:v>
                </c:pt>
                <c:pt idx="97">
                  <c:v>3</c:v>
                </c:pt>
                <c:pt idx="98">
                  <c:v>9</c:v>
                </c:pt>
                <c:pt idx="99">
                  <c:v>11</c:v>
                </c:pt>
                <c:pt idx="100">
                  <c:v>3</c:v>
                </c:pt>
                <c:pt idx="101">
                  <c:v>2</c:v>
                </c:pt>
                <c:pt idx="102">
                  <c:v>6</c:v>
                </c:pt>
                <c:pt idx="103">
                  <c:v>0</c:v>
                </c:pt>
                <c:pt idx="104">
                  <c:v>2</c:v>
                </c:pt>
                <c:pt idx="105">
                  <c:v>4</c:v>
                </c:pt>
                <c:pt idx="106">
                  <c:v>2</c:v>
                </c:pt>
                <c:pt idx="107">
                  <c:v>4</c:v>
                </c:pt>
                <c:pt idx="108">
                  <c:v>9</c:v>
                </c:pt>
                <c:pt idx="109">
                  <c:v>12</c:v>
                </c:pt>
                <c:pt idx="110">
                  <c:v>6</c:v>
                </c:pt>
                <c:pt idx="111">
                  <c:v>4</c:v>
                </c:pt>
                <c:pt idx="112">
                  <c:v>10</c:v>
                </c:pt>
                <c:pt idx="113">
                  <c:v>0</c:v>
                </c:pt>
                <c:pt idx="114">
                  <c:v>3</c:v>
                </c:pt>
                <c:pt idx="115">
                  <c:v>18</c:v>
                </c:pt>
                <c:pt idx="116">
                  <c:v>3</c:v>
                </c:pt>
                <c:pt idx="117">
                  <c:v>4</c:v>
                </c:pt>
                <c:pt idx="118">
                  <c:v>10</c:v>
                </c:pt>
                <c:pt idx="119">
                  <c:v>11</c:v>
                </c:pt>
                <c:pt idx="120">
                  <c:v>17</c:v>
                </c:pt>
                <c:pt idx="121">
                  <c:v>9</c:v>
                </c:pt>
                <c:pt idx="122">
                  <c:v>3</c:v>
                </c:pt>
                <c:pt idx="123">
                  <c:v>1</c:v>
                </c:pt>
                <c:pt idx="124">
                  <c:v>4</c:v>
                </c:pt>
                <c:pt idx="125">
                  <c:v>6</c:v>
                </c:pt>
                <c:pt idx="126">
                  <c:v>2</c:v>
                </c:pt>
                <c:pt idx="127">
                  <c:v>0</c:v>
                </c:pt>
                <c:pt idx="128">
                  <c:v>8</c:v>
                </c:pt>
                <c:pt idx="129">
                  <c:v>0</c:v>
                </c:pt>
                <c:pt idx="130">
                  <c:v>15</c:v>
                </c:pt>
                <c:pt idx="131">
                  <c:v>7</c:v>
                </c:pt>
                <c:pt idx="132">
                  <c:v>3</c:v>
                </c:pt>
                <c:pt idx="133">
                  <c:v>0</c:v>
                </c:pt>
                <c:pt idx="134">
                  <c:v>2</c:v>
                </c:pt>
                <c:pt idx="135">
                  <c:v>4</c:v>
                </c:pt>
                <c:pt idx="136">
                  <c:v>0</c:v>
                </c:pt>
                <c:pt idx="137">
                  <c:v>0</c:v>
                </c:pt>
                <c:pt idx="138">
                  <c:v>7</c:v>
                </c:pt>
                <c:pt idx="139">
                  <c:v>0</c:v>
                </c:pt>
                <c:pt idx="140">
                  <c:v>9</c:v>
                </c:pt>
                <c:pt idx="141">
                  <c:v>8</c:v>
                </c:pt>
                <c:pt idx="142">
                  <c:v>1</c:v>
                </c:pt>
                <c:pt idx="143">
                  <c:v>1</c:v>
                </c:pt>
                <c:pt idx="144">
                  <c:v>2</c:v>
                </c:pt>
                <c:pt idx="145">
                  <c:v>7</c:v>
                </c:pt>
                <c:pt idx="146">
                  <c:v>0</c:v>
                </c:pt>
                <c:pt idx="147">
                  <c:v>0</c:v>
                </c:pt>
                <c:pt idx="148">
                  <c:v>5</c:v>
                </c:pt>
                <c:pt idx="149">
                  <c:v>12</c:v>
                </c:pt>
                <c:pt idx="150">
                  <c:v>11</c:v>
                </c:pt>
                <c:pt idx="151">
                  <c:v>3</c:v>
                </c:pt>
                <c:pt idx="152">
                  <c:v>1</c:v>
                </c:pt>
                <c:pt idx="153">
                  <c:v>6</c:v>
                </c:pt>
                <c:pt idx="154">
                  <c:v>12</c:v>
                </c:pt>
                <c:pt idx="155">
                  <c:v>0</c:v>
                </c:pt>
                <c:pt idx="156">
                  <c:v>0</c:v>
                </c:pt>
                <c:pt idx="157">
                  <c:v>4</c:v>
                </c:pt>
                <c:pt idx="158">
                  <c:v>7</c:v>
                </c:pt>
                <c:pt idx="159">
                  <c:v>3</c:v>
                </c:pt>
                <c:pt idx="160">
                  <c:v>0</c:v>
                </c:pt>
                <c:pt idx="161">
                  <c:v>3</c:v>
                </c:pt>
                <c:pt idx="162">
                  <c:v>2</c:v>
                </c:pt>
                <c:pt idx="163">
                  <c:v>2</c:v>
                </c:pt>
                <c:pt idx="164">
                  <c:v>0</c:v>
                </c:pt>
                <c:pt idx="165">
                  <c:v>0</c:v>
                </c:pt>
                <c:pt idx="166">
                  <c:v>4</c:v>
                </c:pt>
                <c:pt idx="167">
                  <c:v>35</c:v>
                </c:pt>
                <c:pt idx="168">
                  <c:v>8</c:v>
                </c:pt>
                <c:pt idx="169">
                  <c:v>3</c:v>
                </c:pt>
                <c:pt idx="170">
                  <c:v>0</c:v>
                </c:pt>
                <c:pt idx="171">
                  <c:v>1</c:v>
                </c:pt>
                <c:pt idx="172">
                  <c:v>2</c:v>
                </c:pt>
                <c:pt idx="173">
                  <c:v>0</c:v>
                </c:pt>
                <c:pt idx="174">
                  <c:v>0</c:v>
                </c:pt>
                <c:pt idx="175">
                  <c:v>4</c:v>
                </c:pt>
                <c:pt idx="176">
                  <c:v>0</c:v>
                </c:pt>
                <c:pt idx="177">
                  <c:v>5</c:v>
                </c:pt>
                <c:pt idx="178">
                  <c:v>6</c:v>
                </c:pt>
                <c:pt idx="179">
                  <c:v>2</c:v>
                </c:pt>
                <c:pt idx="180">
                  <c:v>0</c:v>
                </c:pt>
                <c:pt idx="181">
                  <c:v>0</c:v>
                </c:pt>
                <c:pt idx="182">
                  <c:v>3</c:v>
                </c:pt>
                <c:pt idx="183">
                  <c:v>0</c:v>
                </c:pt>
                <c:pt idx="184">
                  <c:v>0</c:v>
                </c:pt>
                <c:pt idx="185">
                  <c:v>3</c:v>
                </c:pt>
                <c:pt idx="186">
                  <c:v>0</c:v>
                </c:pt>
                <c:pt idx="187">
                  <c:v>9</c:v>
                </c:pt>
                <c:pt idx="188">
                  <c:v>6</c:v>
                </c:pt>
                <c:pt idx="189">
                  <c:v>2</c:v>
                </c:pt>
                <c:pt idx="190">
                  <c:v>1</c:v>
                </c:pt>
                <c:pt idx="191">
                  <c:v>5</c:v>
                </c:pt>
                <c:pt idx="192">
                  <c:v>7</c:v>
                </c:pt>
                <c:pt idx="193">
                  <c:v>0</c:v>
                </c:pt>
                <c:pt idx="194">
                  <c:v>0</c:v>
                </c:pt>
                <c:pt idx="195">
                  <c:v>8</c:v>
                </c:pt>
                <c:pt idx="196">
                  <c:v>8</c:v>
                </c:pt>
                <c:pt idx="197">
                  <c:v>6</c:v>
                </c:pt>
                <c:pt idx="198">
                  <c:v>1</c:v>
                </c:pt>
                <c:pt idx="199">
                  <c:v>0</c:v>
                </c:pt>
                <c:pt idx="200">
                  <c:v>7</c:v>
                </c:pt>
                <c:pt idx="201">
                  <c:v>3</c:v>
                </c:pt>
                <c:pt idx="202">
                  <c:v>0</c:v>
                </c:pt>
                <c:pt idx="203">
                  <c:v>0</c:v>
                </c:pt>
                <c:pt idx="204">
                  <c:v>5</c:v>
                </c:pt>
                <c:pt idx="205">
                  <c:v>8</c:v>
                </c:pt>
                <c:pt idx="206">
                  <c:v>4</c:v>
                </c:pt>
                <c:pt idx="207">
                  <c:v>0</c:v>
                </c:pt>
                <c:pt idx="208">
                  <c:v>0</c:v>
                </c:pt>
                <c:pt idx="209">
                  <c:v>1</c:v>
                </c:pt>
                <c:pt idx="210">
                  <c:v>3</c:v>
                </c:pt>
                <c:pt idx="211">
                  <c:v>0</c:v>
                </c:pt>
                <c:pt idx="212">
                  <c:v>0</c:v>
                </c:pt>
                <c:pt idx="213">
                  <c:v>3</c:v>
                </c:pt>
                <c:pt idx="214">
                  <c:v>0</c:v>
                </c:pt>
                <c:pt idx="215">
                  <c:v>6</c:v>
                </c:pt>
                <c:pt idx="216">
                  <c:v>21</c:v>
                </c:pt>
                <c:pt idx="217">
                  <c:v>1</c:v>
                </c:pt>
                <c:pt idx="218">
                  <c:v>0</c:v>
                </c:pt>
                <c:pt idx="219">
                  <c:v>0</c:v>
                </c:pt>
                <c:pt idx="220">
                  <c:v>1</c:v>
                </c:pt>
                <c:pt idx="221">
                  <c:v>0</c:v>
                </c:pt>
                <c:pt idx="222">
                  <c:v>0</c:v>
                </c:pt>
                <c:pt idx="223">
                  <c:v>6</c:v>
                </c:pt>
                <c:pt idx="224">
                  <c:v>0</c:v>
                </c:pt>
                <c:pt idx="225">
                  <c:v>6</c:v>
                </c:pt>
                <c:pt idx="226">
                  <c:v>6</c:v>
                </c:pt>
                <c:pt idx="227">
                  <c:v>0</c:v>
                </c:pt>
                <c:pt idx="228">
                  <c:v>0</c:v>
                </c:pt>
                <c:pt idx="229">
                  <c:v>3</c:v>
                </c:pt>
                <c:pt idx="230">
                  <c:v>5</c:v>
                </c:pt>
                <c:pt idx="231">
                  <c:v>0</c:v>
                </c:pt>
                <c:pt idx="232">
                  <c:v>1</c:v>
                </c:pt>
                <c:pt idx="233">
                  <c:v>3</c:v>
                </c:pt>
                <c:pt idx="234">
                  <c:v>0</c:v>
                </c:pt>
              </c:numCache>
            </c:numRef>
          </c:yVal>
        </c:ser>
        <c:axId val="120027392"/>
        <c:axId val="120033664"/>
      </c:scatterChart>
      <c:valAx>
        <c:axId val="12002739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 dirty="0" smtClean="0"/>
                  <a:t>%Forest </a:t>
                </a:r>
                <a:r>
                  <a:rPr lang="en-US" sz="1600" dirty="0"/>
                  <a:t>cover</a:t>
                </a:r>
              </a:p>
            </c:rich>
          </c:tx>
          <c:layout/>
        </c:title>
        <c:numFmt formatCode="General" sourceLinked="1"/>
        <c:tickLblPos val="nextTo"/>
        <c:crossAx val="120033664"/>
        <c:crosses val="autoZero"/>
        <c:crossBetween val="midCat"/>
      </c:valAx>
      <c:valAx>
        <c:axId val="120033664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SO4- (mg/L)</a:t>
                </a:r>
              </a:p>
            </c:rich>
          </c:tx>
          <c:layout/>
        </c:title>
        <c:numFmt formatCode="General" sourceLinked="1"/>
        <c:tickLblPos val="nextTo"/>
        <c:crossAx val="120027392"/>
        <c:crosses val="autoZero"/>
        <c:crossBetween val="midCat"/>
      </c:valAx>
    </c:plotArea>
    <c:plotVisOnly val="1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scatterChart>
        <c:scatterStyle val="lineMarker"/>
        <c:ser>
          <c:idx val="0"/>
          <c:order val="0"/>
          <c:tx>
            <c:strRef>
              <c:f>'refined selected'!$AB$1</c:f>
              <c:strCache>
                <c:ptCount val="1"/>
                <c:pt idx="0">
                  <c:v>%  Chironomidae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5"/>
            <c:spPr>
              <a:solidFill>
                <a:schemeClr val="tx2"/>
              </a:solidFill>
              <a:ln>
                <a:solidFill>
                  <a:schemeClr val="tx2"/>
                </a:solidFill>
              </a:ln>
            </c:spPr>
          </c:marker>
          <c:trendline>
            <c:trendlineType val="log"/>
            <c:dispRSqr val="1"/>
            <c:trendlineLbl>
              <c:layout/>
              <c:numFmt formatCode="General" sourceLinked="0"/>
            </c:trendlineLbl>
          </c:trendline>
          <c:trendline>
            <c:trendlineType val="poly"/>
            <c:order val="2"/>
            <c:dispRSqr val="1"/>
            <c:trendlineLbl>
              <c:layout>
                <c:manualLayout>
                  <c:x val="-0.14137995462431602"/>
                  <c:y val="-7.3108553738474955E-2"/>
                </c:manualLayout>
              </c:layout>
              <c:numFmt formatCode="General" sourceLinked="0"/>
              <c:txPr>
                <a:bodyPr/>
                <a:lstStyle/>
                <a:p>
                  <a:pPr>
                    <a:defRPr b="1"/>
                  </a:pPr>
                  <a:endParaRPr lang="en-US"/>
                </a:p>
              </c:txPr>
            </c:trendlineLbl>
          </c:trendline>
          <c:xVal>
            <c:numRef>
              <c:f>'refined selected'!$AA$2:$AA$80</c:f>
              <c:numCache>
                <c:formatCode>General</c:formatCode>
                <c:ptCount val="79"/>
                <c:pt idx="0">
                  <c:v>10</c:v>
                </c:pt>
                <c:pt idx="1">
                  <c:v>0</c:v>
                </c:pt>
                <c:pt idx="2">
                  <c:v>0</c:v>
                </c:pt>
                <c:pt idx="3">
                  <c:v>60</c:v>
                </c:pt>
                <c:pt idx="4">
                  <c:v>30</c:v>
                </c:pt>
                <c:pt idx="5">
                  <c:v>4.7619047619047628</c:v>
                </c:pt>
                <c:pt idx="6">
                  <c:v>0</c:v>
                </c:pt>
                <c:pt idx="7">
                  <c:v>10</c:v>
                </c:pt>
                <c:pt idx="8">
                  <c:v>2.9999999999999987</c:v>
                </c:pt>
                <c:pt idx="9">
                  <c:v>30</c:v>
                </c:pt>
                <c:pt idx="10">
                  <c:v>10</c:v>
                </c:pt>
                <c:pt idx="11">
                  <c:v>0</c:v>
                </c:pt>
                <c:pt idx="12">
                  <c:v>0</c:v>
                </c:pt>
                <c:pt idx="13">
                  <c:v>60</c:v>
                </c:pt>
                <c:pt idx="14">
                  <c:v>30</c:v>
                </c:pt>
                <c:pt idx="15">
                  <c:v>4.7619047619047628</c:v>
                </c:pt>
                <c:pt idx="16">
                  <c:v>0</c:v>
                </c:pt>
                <c:pt idx="17">
                  <c:v>10</c:v>
                </c:pt>
                <c:pt idx="18">
                  <c:v>2.9999999999999987</c:v>
                </c:pt>
                <c:pt idx="19">
                  <c:v>30</c:v>
                </c:pt>
                <c:pt idx="20">
                  <c:v>10</c:v>
                </c:pt>
                <c:pt idx="21">
                  <c:v>0</c:v>
                </c:pt>
                <c:pt idx="22">
                  <c:v>0</c:v>
                </c:pt>
                <c:pt idx="23">
                  <c:v>60</c:v>
                </c:pt>
                <c:pt idx="24">
                  <c:v>30</c:v>
                </c:pt>
                <c:pt idx="25">
                  <c:v>4.7619047619047628</c:v>
                </c:pt>
                <c:pt idx="26">
                  <c:v>0</c:v>
                </c:pt>
                <c:pt idx="27">
                  <c:v>10</c:v>
                </c:pt>
                <c:pt idx="28">
                  <c:v>2.9999999999999987</c:v>
                </c:pt>
                <c:pt idx="29">
                  <c:v>30</c:v>
                </c:pt>
                <c:pt idx="30">
                  <c:v>10</c:v>
                </c:pt>
                <c:pt idx="31">
                  <c:v>0</c:v>
                </c:pt>
                <c:pt idx="32">
                  <c:v>0</c:v>
                </c:pt>
                <c:pt idx="33">
                  <c:v>60</c:v>
                </c:pt>
                <c:pt idx="34">
                  <c:v>30</c:v>
                </c:pt>
                <c:pt idx="35">
                  <c:v>4.7619047619047628</c:v>
                </c:pt>
                <c:pt idx="36">
                  <c:v>0</c:v>
                </c:pt>
                <c:pt idx="37">
                  <c:v>10</c:v>
                </c:pt>
                <c:pt idx="38">
                  <c:v>2.9999999999999987</c:v>
                </c:pt>
                <c:pt idx="39">
                  <c:v>30</c:v>
                </c:pt>
                <c:pt idx="40">
                  <c:v>30</c:v>
                </c:pt>
                <c:pt idx="41">
                  <c:v>5</c:v>
                </c:pt>
                <c:pt idx="42">
                  <c:v>24.19354838709679</c:v>
                </c:pt>
                <c:pt idx="43">
                  <c:v>70</c:v>
                </c:pt>
                <c:pt idx="44">
                  <c:v>19.999999999999989</c:v>
                </c:pt>
                <c:pt idx="45">
                  <c:v>10</c:v>
                </c:pt>
                <c:pt idx="46">
                  <c:v>10</c:v>
                </c:pt>
                <c:pt idx="47">
                  <c:v>30</c:v>
                </c:pt>
                <c:pt idx="48">
                  <c:v>55</c:v>
                </c:pt>
                <c:pt idx="49">
                  <c:v>60</c:v>
                </c:pt>
                <c:pt idx="50">
                  <c:v>30</c:v>
                </c:pt>
                <c:pt idx="51">
                  <c:v>5</c:v>
                </c:pt>
                <c:pt idx="52">
                  <c:v>24.19354838709679</c:v>
                </c:pt>
                <c:pt idx="53">
                  <c:v>70</c:v>
                </c:pt>
                <c:pt idx="54">
                  <c:v>19.999999999999989</c:v>
                </c:pt>
                <c:pt idx="55">
                  <c:v>10</c:v>
                </c:pt>
                <c:pt idx="56">
                  <c:v>10</c:v>
                </c:pt>
                <c:pt idx="57">
                  <c:v>30</c:v>
                </c:pt>
                <c:pt idx="58">
                  <c:v>55</c:v>
                </c:pt>
                <c:pt idx="59">
                  <c:v>60</c:v>
                </c:pt>
                <c:pt idx="60">
                  <c:v>30</c:v>
                </c:pt>
                <c:pt idx="61">
                  <c:v>5</c:v>
                </c:pt>
                <c:pt idx="62">
                  <c:v>24.19354838709679</c:v>
                </c:pt>
                <c:pt idx="63">
                  <c:v>70</c:v>
                </c:pt>
                <c:pt idx="64">
                  <c:v>19.999999999999989</c:v>
                </c:pt>
                <c:pt idx="65">
                  <c:v>10</c:v>
                </c:pt>
                <c:pt idx="66">
                  <c:v>10</c:v>
                </c:pt>
                <c:pt idx="67">
                  <c:v>30</c:v>
                </c:pt>
                <c:pt idx="68">
                  <c:v>55</c:v>
                </c:pt>
                <c:pt idx="69">
                  <c:v>60</c:v>
                </c:pt>
                <c:pt idx="70">
                  <c:v>30</c:v>
                </c:pt>
                <c:pt idx="71">
                  <c:v>5</c:v>
                </c:pt>
                <c:pt idx="72">
                  <c:v>24.19354838709679</c:v>
                </c:pt>
                <c:pt idx="73">
                  <c:v>70</c:v>
                </c:pt>
                <c:pt idx="74">
                  <c:v>19.999999999999989</c:v>
                </c:pt>
                <c:pt idx="75">
                  <c:v>10</c:v>
                </c:pt>
                <c:pt idx="76">
                  <c:v>10</c:v>
                </c:pt>
                <c:pt idx="77">
                  <c:v>30</c:v>
                </c:pt>
                <c:pt idx="78">
                  <c:v>55</c:v>
                </c:pt>
              </c:numCache>
            </c:numRef>
          </c:xVal>
          <c:yVal>
            <c:numRef>
              <c:f>'refined selected'!$AB$2:$AB$80</c:f>
              <c:numCache>
                <c:formatCode>General</c:formatCode>
                <c:ptCount val="79"/>
                <c:pt idx="0">
                  <c:v>36.363636363636118</c:v>
                </c:pt>
                <c:pt idx="1">
                  <c:v>24.324324324324326</c:v>
                </c:pt>
                <c:pt idx="2">
                  <c:v>4</c:v>
                </c:pt>
                <c:pt idx="3">
                  <c:v>1.0869565217391357</c:v>
                </c:pt>
                <c:pt idx="4">
                  <c:v>17.543859649122787</c:v>
                </c:pt>
                <c:pt idx="5">
                  <c:v>40</c:v>
                </c:pt>
                <c:pt idx="6">
                  <c:v>11.688311688311611</c:v>
                </c:pt>
                <c:pt idx="7">
                  <c:v>8.3333333333333321</c:v>
                </c:pt>
                <c:pt idx="8">
                  <c:v>8.9285714285713595</c:v>
                </c:pt>
                <c:pt idx="9">
                  <c:v>3.0769230769230771</c:v>
                </c:pt>
                <c:pt idx="10">
                  <c:v>28.947368421052747</c:v>
                </c:pt>
                <c:pt idx="11">
                  <c:v>25</c:v>
                </c:pt>
                <c:pt idx="12">
                  <c:v>41.37931034482785</c:v>
                </c:pt>
                <c:pt idx="13">
                  <c:v>1.5384615384615385</c:v>
                </c:pt>
                <c:pt idx="14">
                  <c:v>9.0909090909091006</c:v>
                </c:pt>
                <c:pt idx="15">
                  <c:v>18.604651162790837</c:v>
                </c:pt>
                <c:pt idx="16">
                  <c:v>12.195121951219511</c:v>
                </c:pt>
                <c:pt idx="17">
                  <c:v>23.333333333333179</c:v>
                </c:pt>
                <c:pt idx="18">
                  <c:v>8</c:v>
                </c:pt>
                <c:pt idx="19">
                  <c:v>31.428571428571427</c:v>
                </c:pt>
                <c:pt idx="20">
                  <c:v>17.54</c:v>
                </c:pt>
                <c:pt idx="21">
                  <c:v>43.1</c:v>
                </c:pt>
                <c:pt idx="22">
                  <c:v>9</c:v>
                </c:pt>
                <c:pt idx="23">
                  <c:v>5</c:v>
                </c:pt>
                <c:pt idx="24">
                  <c:v>30.07</c:v>
                </c:pt>
                <c:pt idx="25">
                  <c:v>65.22</c:v>
                </c:pt>
                <c:pt idx="26">
                  <c:v>40.01</c:v>
                </c:pt>
                <c:pt idx="27">
                  <c:v>23.439999999999987</c:v>
                </c:pt>
                <c:pt idx="28">
                  <c:v>24.01</c:v>
                </c:pt>
                <c:pt idx="29">
                  <c:v>28.43</c:v>
                </c:pt>
                <c:pt idx="30">
                  <c:v>12</c:v>
                </c:pt>
                <c:pt idx="31">
                  <c:v>19</c:v>
                </c:pt>
                <c:pt idx="32">
                  <c:v>34.67</c:v>
                </c:pt>
                <c:pt idx="33">
                  <c:v>6.5</c:v>
                </c:pt>
                <c:pt idx="34">
                  <c:v>5.8</c:v>
                </c:pt>
                <c:pt idx="35">
                  <c:v>34.78</c:v>
                </c:pt>
                <c:pt idx="36">
                  <c:v>50.42</c:v>
                </c:pt>
                <c:pt idx="37">
                  <c:v>14.1</c:v>
                </c:pt>
                <c:pt idx="38">
                  <c:v>22.05</c:v>
                </c:pt>
                <c:pt idx="39">
                  <c:v>4.3899999999999997</c:v>
                </c:pt>
                <c:pt idx="40">
                  <c:v>16.25</c:v>
                </c:pt>
                <c:pt idx="41">
                  <c:v>33.333333333333329</c:v>
                </c:pt>
                <c:pt idx="42">
                  <c:v>12.056737588652506</c:v>
                </c:pt>
                <c:pt idx="43">
                  <c:v>14</c:v>
                </c:pt>
                <c:pt idx="44">
                  <c:v>6</c:v>
                </c:pt>
                <c:pt idx="45">
                  <c:v>34.782608695652144</c:v>
                </c:pt>
                <c:pt idx="46">
                  <c:v>8.4615384615384617</c:v>
                </c:pt>
                <c:pt idx="47">
                  <c:v>9.8591549295774747</c:v>
                </c:pt>
                <c:pt idx="48">
                  <c:v>22.988505747126311</c:v>
                </c:pt>
                <c:pt idx="49">
                  <c:v>4.5731707317073171</c:v>
                </c:pt>
                <c:pt idx="50">
                  <c:v>10.714285714285714</c:v>
                </c:pt>
                <c:pt idx="51">
                  <c:v>30.76923076923077</c:v>
                </c:pt>
                <c:pt idx="52">
                  <c:v>4.7619047619047619</c:v>
                </c:pt>
                <c:pt idx="53">
                  <c:v>5</c:v>
                </c:pt>
                <c:pt idx="54">
                  <c:v>4</c:v>
                </c:pt>
                <c:pt idx="55">
                  <c:v>18.181818181818297</c:v>
                </c:pt>
                <c:pt idx="56">
                  <c:v>18.181818181818297</c:v>
                </c:pt>
                <c:pt idx="57">
                  <c:v>25</c:v>
                </c:pt>
                <c:pt idx="58">
                  <c:v>20</c:v>
                </c:pt>
                <c:pt idx="59">
                  <c:v>15</c:v>
                </c:pt>
                <c:pt idx="60">
                  <c:v>3.23</c:v>
                </c:pt>
                <c:pt idx="61">
                  <c:v>32.5</c:v>
                </c:pt>
                <c:pt idx="62">
                  <c:v>5.88</c:v>
                </c:pt>
                <c:pt idx="63">
                  <c:v>0</c:v>
                </c:pt>
                <c:pt idx="64">
                  <c:v>24</c:v>
                </c:pt>
                <c:pt idx="65">
                  <c:v>17.86</c:v>
                </c:pt>
                <c:pt idx="66">
                  <c:v>7.79</c:v>
                </c:pt>
                <c:pt idx="67">
                  <c:v>10.17</c:v>
                </c:pt>
                <c:pt idx="68">
                  <c:v>7.45</c:v>
                </c:pt>
                <c:pt idx="69">
                  <c:v>12</c:v>
                </c:pt>
                <c:pt idx="70">
                  <c:v>12.06</c:v>
                </c:pt>
                <c:pt idx="71">
                  <c:v>5.88</c:v>
                </c:pt>
                <c:pt idx="72">
                  <c:v>7</c:v>
                </c:pt>
                <c:pt idx="73">
                  <c:v>12</c:v>
                </c:pt>
                <c:pt idx="74">
                  <c:v>5</c:v>
                </c:pt>
                <c:pt idx="75">
                  <c:v>62.5</c:v>
                </c:pt>
                <c:pt idx="76">
                  <c:v>19.920000000000002</c:v>
                </c:pt>
                <c:pt idx="77">
                  <c:v>5.0599999999999996</c:v>
                </c:pt>
                <c:pt idx="78">
                  <c:v>12.5</c:v>
                </c:pt>
              </c:numCache>
            </c:numRef>
          </c:yVal>
        </c:ser>
        <c:axId val="51743744"/>
        <c:axId val="51754112"/>
      </c:scatterChart>
      <c:valAx>
        <c:axId val="5174374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% Forest </a:t>
                </a:r>
                <a:r>
                  <a:rPr lang="en-US" dirty="0" smtClean="0"/>
                  <a:t>cover (site)</a:t>
                </a:r>
                <a:endParaRPr lang="en-US" dirty="0"/>
              </a:p>
            </c:rich>
          </c:tx>
          <c:layout/>
        </c:title>
        <c:numFmt formatCode="General" sourceLinked="1"/>
        <c:tickLblPos val="nextTo"/>
        <c:spPr>
          <a:ln w="19050"/>
        </c:spPr>
        <c:crossAx val="51754112"/>
        <c:crosses val="autoZero"/>
        <c:crossBetween val="midCat"/>
      </c:valAx>
      <c:valAx>
        <c:axId val="51754112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% Chironomidae</a:t>
                </a:r>
              </a:p>
            </c:rich>
          </c:tx>
          <c:layout/>
        </c:title>
        <c:numFmt formatCode="General" sourceLinked="1"/>
        <c:tickLblPos val="nextTo"/>
        <c:spPr>
          <a:ln w="19050"/>
        </c:spPr>
        <c:crossAx val="51743744"/>
        <c:crosses val="autoZero"/>
        <c:crossBetween val="midCat"/>
      </c:valAx>
    </c:plotArea>
    <c:plotVisOnly val="1"/>
  </c:chart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scatterChart>
        <c:scatterStyle val="lineMarker"/>
        <c:ser>
          <c:idx val="1"/>
          <c:order val="0"/>
          <c:tx>
            <c:v>s</c:v>
          </c:tx>
          <c:spPr>
            <a:ln w="28575">
              <a:noFill/>
            </a:ln>
          </c:spPr>
          <c:marker>
            <c:symbol val="circle"/>
            <c:size val="5"/>
            <c:spPr>
              <a:solidFill>
                <a:srgbClr val="9BBB59"/>
              </a:solidFill>
              <a:ln>
                <a:solidFill>
                  <a:schemeClr val="tx1"/>
                </a:solidFill>
              </a:ln>
            </c:spPr>
          </c:marker>
          <c:trendline>
            <c:trendlineType val="poly"/>
            <c:order val="2"/>
            <c:dispRSqr val="1"/>
            <c:trendlineLbl>
              <c:layout>
                <c:manualLayout>
                  <c:x val="-0.17292130150397891"/>
                  <c:y val="0.17328670352376171"/>
                </c:manualLayout>
              </c:layout>
              <c:numFmt formatCode="General" sourceLinked="0"/>
              <c:txPr>
                <a:bodyPr/>
                <a:lstStyle/>
                <a:p>
                  <a:pPr>
                    <a:defRPr b="1"/>
                  </a:pPr>
                  <a:endParaRPr lang="en-US"/>
                </a:p>
              </c:txPr>
            </c:trendlineLbl>
          </c:trendline>
          <c:xVal>
            <c:numRef>
              <c:f>'K:\ \Journal articles\River symposium Australia 2017\data\[exel for multivariate analysis bo and uo.xlsx]Sheet3'!$A$2:$A$79</c:f>
              <c:numCache>
                <c:formatCode>General</c:formatCode>
                <c:ptCount val="78"/>
                <c:pt idx="0">
                  <c:v>10</c:v>
                </c:pt>
                <c:pt idx="1">
                  <c:v>0</c:v>
                </c:pt>
                <c:pt idx="2">
                  <c:v>0</c:v>
                </c:pt>
                <c:pt idx="3">
                  <c:v>60</c:v>
                </c:pt>
                <c:pt idx="4">
                  <c:v>30</c:v>
                </c:pt>
                <c:pt idx="5">
                  <c:v>4.7619047619047628</c:v>
                </c:pt>
                <c:pt idx="6">
                  <c:v>0</c:v>
                </c:pt>
                <c:pt idx="7">
                  <c:v>10</c:v>
                </c:pt>
                <c:pt idx="8">
                  <c:v>2.9999999999999987</c:v>
                </c:pt>
                <c:pt idx="9">
                  <c:v>30</c:v>
                </c:pt>
                <c:pt idx="10">
                  <c:v>10</c:v>
                </c:pt>
                <c:pt idx="11">
                  <c:v>0</c:v>
                </c:pt>
                <c:pt idx="12">
                  <c:v>0</c:v>
                </c:pt>
                <c:pt idx="13">
                  <c:v>60</c:v>
                </c:pt>
                <c:pt idx="14">
                  <c:v>30</c:v>
                </c:pt>
                <c:pt idx="15">
                  <c:v>4.7619047619047628</c:v>
                </c:pt>
                <c:pt idx="16">
                  <c:v>0</c:v>
                </c:pt>
                <c:pt idx="17">
                  <c:v>10</c:v>
                </c:pt>
                <c:pt idx="18">
                  <c:v>2.9999999999999987</c:v>
                </c:pt>
                <c:pt idx="19">
                  <c:v>30</c:v>
                </c:pt>
                <c:pt idx="20">
                  <c:v>10</c:v>
                </c:pt>
                <c:pt idx="21">
                  <c:v>0</c:v>
                </c:pt>
                <c:pt idx="22">
                  <c:v>0</c:v>
                </c:pt>
                <c:pt idx="23">
                  <c:v>60</c:v>
                </c:pt>
                <c:pt idx="24">
                  <c:v>30</c:v>
                </c:pt>
                <c:pt idx="25">
                  <c:v>4.7619047619047628</c:v>
                </c:pt>
                <c:pt idx="26">
                  <c:v>0</c:v>
                </c:pt>
                <c:pt idx="27">
                  <c:v>10</c:v>
                </c:pt>
                <c:pt idx="28">
                  <c:v>2.9999999999999987</c:v>
                </c:pt>
                <c:pt idx="29">
                  <c:v>30</c:v>
                </c:pt>
                <c:pt idx="30">
                  <c:v>10</c:v>
                </c:pt>
                <c:pt idx="31">
                  <c:v>0</c:v>
                </c:pt>
                <c:pt idx="32">
                  <c:v>0</c:v>
                </c:pt>
                <c:pt idx="33">
                  <c:v>60</c:v>
                </c:pt>
                <c:pt idx="34">
                  <c:v>30</c:v>
                </c:pt>
                <c:pt idx="35">
                  <c:v>4.7619047619047628</c:v>
                </c:pt>
                <c:pt idx="36">
                  <c:v>0</c:v>
                </c:pt>
                <c:pt idx="37">
                  <c:v>10</c:v>
                </c:pt>
                <c:pt idx="38">
                  <c:v>2.9999999999999987</c:v>
                </c:pt>
                <c:pt idx="39">
                  <c:v>30</c:v>
                </c:pt>
                <c:pt idx="40">
                  <c:v>30</c:v>
                </c:pt>
                <c:pt idx="41">
                  <c:v>5</c:v>
                </c:pt>
                <c:pt idx="42">
                  <c:v>24.19354838709679</c:v>
                </c:pt>
                <c:pt idx="43">
                  <c:v>70</c:v>
                </c:pt>
                <c:pt idx="44">
                  <c:v>19.999999999999989</c:v>
                </c:pt>
                <c:pt idx="45">
                  <c:v>10</c:v>
                </c:pt>
                <c:pt idx="46">
                  <c:v>10</c:v>
                </c:pt>
                <c:pt idx="47">
                  <c:v>30</c:v>
                </c:pt>
                <c:pt idx="48">
                  <c:v>55</c:v>
                </c:pt>
                <c:pt idx="49">
                  <c:v>60</c:v>
                </c:pt>
                <c:pt idx="50">
                  <c:v>30</c:v>
                </c:pt>
                <c:pt idx="51">
                  <c:v>5</c:v>
                </c:pt>
                <c:pt idx="52">
                  <c:v>24.19354838709679</c:v>
                </c:pt>
                <c:pt idx="53">
                  <c:v>70</c:v>
                </c:pt>
                <c:pt idx="54">
                  <c:v>19.999999999999989</c:v>
                </c:pt>
                <c:pt idx="55">
                  <c:v>10</c:v>
                </c:pt>
                <c:pt idx="56">
                  <c:v>10</c:v>
                </c:pt>
                <c:pt idx="57">
                  <c:v>30</c:v>
                </c:pt>
                <c:pt idx="58">
                  <c:v>55</c:v>
                </c:pt>
                <c:pt idx="59">
                  <c:v>30</c:v>
                </c:pt>
                <c:pt idx="60">
                  <c:v>5</c:v>
                </c:pt>
                <c:pt idx="61">
                  <c:v>24.19354838709679</c:v>
                </c:pt>
                <c:pt idx="62">
                  <c:v>70</c:v>
                </c:pt>
                <c:pt idx="63">
                  <c:v>19.999999999999989</c:v>
                </c:pt>
                <c:pt idx="64">
                  <c:v>10</c:v>
                </c:pt>
                <c:pt idx="65">
                  <c:v>10</c:v>
                </c:pt>
                <c:pt idx="66">
                  <c:v>30</c:v>
                </c:pt>
                <c:pt idx="67">
                  <c:v>55</c:v>
                </c:pt>
                <c:pt idx="68">
                  <c:v>30</c:v>
                </c:pt>
                <c:pt idx="69">
                  <c:v>5</c:v>
                </c:pt>
                <c:pt idx="70">
                  <c:v>24.19354838709679</c:v>
                </c:pt>
                <c:pt idx="71">
                  <c:v>70</c:v>
                </c:pt>
                <c:pt idx="72">
                  <c:v>19.999999999999989</c:v>
                </c:pt>
                <c:pt idx="73">
                  <c:v>10</c:v>
                </c:pt>
                <c:pt idx="74">
                  <c:v>10</c:v>
                </c:pt>
                <c:pt idx="75">
                  <c:v>30</c:v>
                </c:pt>
                <c:pt idx="76">
                  <c:v>55</c:v>
                </c:pt>
                <c:pt idx="77">
                  <c:v>60</c:v>
                </c:pt>
              </c:numCache>
            </c:numRef>
          </c:xVal>
          <c:yVal>
            <c:numRef>
              <c:f>'K:\ \Journal articles\River symposium Australia 2017\data\[exel for multivariate analysis bo and uo.xlsx]Sheet3'!$B$2:$B$79</c:f>
              <c:numCache>
                <c:formatCode>General</c:formatCode>
                <c:ptCount val="78"/>
                <c:pt idx="0">
                  <c:v>1.9026000000000001</c:v>
                </c:pt>
                <c:pt idx="1">
                  <c:v>0.5</c:v>
                </c:pt>
                <c:pt idx="2">
                  <c:v>0.97757200294053781</c:v>
                </c:pt>
                <c:pt idx="3">
                  <c:v>2.6</c:v>
                </c:pt>
                <c:pt idx="4">
                  <c:v>1.7836925331939699</c:v>
                </c:pt>
                <c:pt idx="5">
                  <c:v>1.1000000000000001</c:v>
                </c:pt>
                <c:pt idx="6">
                  <c:v>0.77414855090783574</c:v>
                </c:pt>
                <c:pt idx="7">
                  <c:v>1.1938368707968041</c:v>
                </c:pt>
                <c:pt idx="8">
                  <c:v>1</c:v>
                </c:pt>
                <c:pt idx="9">
                  <c:v>1.7161650439666045</c:v>
                </c:pt>
                <c:pt idx="10">
                  <c:v>1.79021873298539</c:v>
                </c:pt>
                <c:pt idx="11">
                  <c:v>1.3</c:v>
                </c:pt>
                <c:pt idx="12">
                  <c:v>1.6450940320616392</c:v>
                </c:pt>
                <c:pt idx="13">
                  <c:v>2.2000000000000002</c:v>
                </c:pt>
                <c:pt idx="14">
                  <c:v>1.5</c:v>
                </c:pt>
                <c:pt idx="15">
                  <c:v>1.2</c:v>
                </c:pt>
                <c:pt idx="16">
                  <c:v>0.2</c:v>
                </c:pt>
                <c:pt idx="17">
                  <c:v>0.99948082674322059</c:v>
                </c:pt>
                <c:pt idx="18">
                  <c:v>0</c:v>
                </c:pt>
                <c:pt idx="19">
                  <c:v>1.7720149875245348</c:v>
                </c:pt>
                <c:pt idx="20">
                  <c:v>0.8857804451689133</c:v>
                </c:pt>
                <c:pt idx="21">
                  <c:v>1.2</c:v>
                </c:pt>
                <c:pt idx="22">
                  <c:v>0.91155602020270809</c:v>
                </c:pt>
                <c:pt idx="23">
                  <c:v>1.6881199060836205</c:v>
                </c:pt>
                <c:pt idx="24">
                  <c:v>1.303554678347193</c:v>
                </c:pt>
                <c:pt idx="25">
                  <c:v>1.1658035966396978</c:v>
                </c:pt>
                <c:pt idx="26">
                  <c:v>1.3935979446592126</c:v>
                </c:pt>
                <c:pt idx="27">
                  <c:v>1.5989697651110768</c:v>
                </c:pt>
                <c:pt idx="28">
                  <c:v>0.9</c:v>
                </c:pt>
                <c:pt idx="29">
                  <c:v>1.6975249721056878</c:v>
                </c:pt>
                <c:pt idx="30">
                  <c:v>0.87178148246798526</c:v>
                </c:pt>
                <c:pt idx="31">
                  <c:v>1.3667110520552042</c:v>
                </c:pt>
                <c:pt idx="32">
                  <c:v>0.87793319852011664</c:v>
                </c:pt>
                <c:pt idx="33">
                  <c:v>2.3083863453583082</c:v>
                </c:pt>
                <c:pt idx="34">
                  <c:v>1.0313161977171721</c:v>
                </c:pt>
                <c:pt idx="35">
                  <c:v>0.60000000000000064</c:v>
                </c:pt>
                <c:pt idx="36">
                  <c:v>1.4334504669063521</c:v>
                </c:pt>
                <c:pt idx="37">
                  <c:v>1.4883980300991921</c:v>
                </c:pt>
                <c:pt idx="38">
                  <c:v>1.4083218445376218</c:v>
                </c:pt>
                <c:pt idx="39">
                  <c:v>1.8596794728327315</c:v>
                </c:pt>
                <c:pt idx="40">
                  <c:v>1.9000000000000001</c:v>
                </c:pt>
                <c:pt idx="41">
                  <c:v>1.2</c:v>
                </c:pt>
                <c:pt idx="42">
                  <c:v>1.8</c:v>
                </c:pt>
                <c:pt idx="43">
                  <c:v>2.5596110965396135</c:v>
                </c:pt>
                <c:pt idx="44">
                  <c:v>1.5268781472745918</c:v>
                </c:pt>
                <c:pt idx="45">
                  <c:v>1.8763242108650438</c:v>
                </c:pt>
                <c:pt idx="46">
                  <c:v>1.6</c:v>
                </c:pt>
                <c:pt idx="47">
                  <c:v>2.3145096364219739</c:v>
                </c:pt>
                <c:pt idx="48">
                  <c:v>2.1170952882509115</c:v>
                </c:pt>
                <c:pt idx="49">
                  <c:v>2.3953741549231733</c:v>
                </c:pt>
                <c:pt idx="50">
                  <c:v>0.88159370948534066</c:v>
                </c:pt>
                <c:pt idx="51">
                  <c:v>1.0928305535284886</c:v>
                </c:pt>
                <c:pt idx="52">
                  <c:v>1.3</c:v>
                </c:pt>
                <c:pt idx="53">
                  <c:v>2.7</c:v>
                </c:pt>
                <c:pt idx="54">
                  <c:v>1.7088237377637479</c:v>
                </c:pt>
                <c:pt idx="55">
                  <c:v>1.4677339293271519</c:v>
                </c:pt>
                <c:pt idx="56">
                  <c:v>1.85733840539277</c:v>
                </c:pt>
                <c:pt idx="57">
                  <c:v>1.3962980775561493</c:v>
                </c:pt>
                <c:pt idx="58">
                  <c:v>1.9061547465398501</c:v>
                </c:pt>
                <c:pt idx="59">
                  <c:v>1.5199622574933218</c:v>
                </c:pt>
                <c:pt idx="60">
                  <c:v>1.0886408557777341</c:v>
                </c:pt>
                <c:pt idx="61">
                  <c:v>1.8519990820957155</c:v>
                </c:pt>
                <c:pt idx="62">
                  <c:v>2.0037556011146873</c:v>
                </c:pt>
                <c:pt idx="63">
                  <c:v>1</c:v>
                </c:pt>
                <c:pt idx="64">
                  <c:v>0.55525056627791958</c:v>
                </c:pt>
                <c:pt idx="65">
                  <c:v>1.5</c:v>
                </c:pt>
                <c:pt idx="66">
                  <c:v>1.4695031944520718</c:v>
                </c:pt>
                <c:pt idx="67">
                  <c:v>1.5165034310913361</c:v>
                </c:pt>
                <c:pt idx="68">
                  <c:v>1.5324193671612063</c:v>
                </c:pt>
                <c:pt idx="69">
                  <c:v>1</c:v>
                </c:pt>
                <c:pt idx="70">
                  <c:v>1.8387161403015821</c:v>
                </c:pt>
                <c:pt idx="71">
                  <c:v>2.1769427856268977</c:v>
                </c:pt>
                <c:pt idx="72">
                  <c:v>1.6210800206421405</c:v>
                </c:pt>
                <c:pt idx="73">
                  <c:v>1.2986068592256577</c:v>
                </c:pt>
                <c:pt idx="74">
                  <c:v>1.3</c:v>
                </c:pt>
                <c:pt idx="75">
                  <c:v>2.0698898060571809</c:v>
                </c:pt>
                <c:pt idx="76">
                  <c:v>2.0073869957188779</c:v>
                </c:pt>
                <c:pt idx="77">
                  <c:v>2.5453868427556134</c:v>
                </c:pt>
              </c:numCache>
            </c:numRef>
          </c:yVal>
        </c:ser>
        <c:axId val="52704384"/>
        <c:axId val="52706304"/>
      </c:scatterChart>
      <c:valAx>
        <c:axId val="5270438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100"/>
                </a:pPr>
                <a:r>
                  <a:rPr lang="en-US" sz="1100"/>
                  <a:t>% forest cover (site)</a:t>
                </a:r>
              </a:p>
            </c:rich>
          </c:tx>
          <c:layout/>
        </c:title>
        <c:numFmt formatCode="General" sourceLinked="1"/>
        <c:tickLblPos val="nextTo"/>
        <c:crossAx val="52706304"/>
        <c:crosses val="autoZero"/>
        <c:crossBetween val="midCat"/>
      </c:valAx>
      <c:valAx>
        <c:axId val="52706304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en-US" sz="1800"/>
                  <a:t>SDI</a:t>
                </a:r>
              </a:p>
            </c:rich>
          </c:tx>
          <c:layout/>
        </c:title>
        <c:numFmt formatCode="General" sourceLinked="1"/>
        <c:tickLblPos val="nextTo"/>
        <c:crossAx val="52704384"/>
        <c:crosses val="autoZero"/>
        <c:crossBetween val="midCat"/>
      </c:valAx>
    </c:plotArea>
    <c:plotVisOnly val="1"/>
  </c:chart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scatterChart>
        <c:scatterStyle val="lineMarker"/>
        <c:ser>
          <c:idx val="0"/>
          <c:order val="0"/>
          <c:tx>
            <c:v>site</c:v>
          </c:tx>
          <c:spPr>
            <a:ln w="28575">
              <a:noFill/>
            </a:ln>
          </c:spPr>
          <c:marker>
            <c:symbol val="circle"/>
            <c:size val="5"/>
            <c:spPr>
              <a:solidFill>
                <a:srgbClr val="C00000"/>
              </a:solidFill>
              <a:ln>
                <a:solidFill>
                  <a:schemeClr val="tx2"/>
                </a:solidFill>
              </a:ln>
            </c:spPr>
          </c:marker>
          <c:trendline>
            <c:trendlineType val="linear"/>
            <c:dispRSqr val="1"/>
            <c:trendlineLbl>
              <c:layout>
                <c:manualLayout>
                  <c:x val="-0.16826827104358433"/>
                  <c:y val="-0.10989692694663225"/>
                </c:manualLayout>
              </c:layout>
              <c:numFmt formatCode="General" sourceLinked="0"/>
            </c:trendlineLbl>
          </c:trendline>
          <c:xVal>
            <c:numRef>
              <c:f>'refined selected'!$Q$2:$Q$81</c:f>
              <c:numCache>
                <c:formatCode>General</c:formatCode>
                <c:ptCount val="80"/>
                <c:pt idx="0">
                  <c:v>10</c:v>
                </c:pt>
                <c:pt idx="1">
                  <c:v>0</c:v>
                </c:pt>
                <c:pt idx="2">
                  <c:v>0</c:v>
                </c:pt>
                <c:pt idx="3">
                  <c:v>60</c:v>
                </c:pt>
                <c:pt idx="4">
                  <c:v>30</c:v>
                </c:pt>
                <c:pt idx="5">
                  <c:v>4.7619047619047628</c:v>
                </c:pt>
                <c:pt idx="6">
                  <c:v>0</c:v>
                </c:pt>
                <c:pt idx="7">
                  <c:v>10</c:v>
                </c:pt>
                <c:pt idx="8">
                  <c:v>2.9999999999999987</c:v>
                </c:pt>
                <c:pt idx="9">
                  <c:v>30</c:v>
                </c:pt>
                <c:pt idx="10">
                  <c:v>10</c:v>
                </c:pt>
                <c:pt idx="11">
                  <c:v>0</c:v>
                </c:pt>
                <c:pt idx="12">
                  <c:v>0</c:v>
                </c:pt>
                <c:pt idx="13">
                  <c:v>60</c:v>
                </c:pt>
                <c:pt idx="14">
                  <c:v>30</c:v>
                </c:pt>
                <c:pt idx="15">
                  <c:v>4.7619047619047628</c:v>
                </c:pt>
                <c:pt idx="16">
                  <c:v>0</c:v>
                </c:pt>
                <c:pt idx="17">
                  <c:v>10</c:v>
                </c:pt>
                <c:pt idx="18">
                  <c:v>2.9999999999999987</c:v>
                </c:pt>
                <c:pt idx="19">
                  <c:v>30</c:v>
                </c:pt>
                <c:pt idx="20">
                  <c:v>10</c:v>
                </c:pt>
                <c:pt idx="21">
                  <c:v>0</c:v>
                </c:pt>
                <c:pt idx="22">
                  <c:v>0</c:v>
                </c:pt>
                <c:pt idx="23">
                  <c:v>60</c:v>
                </c:pt>
                <c:pt idx="24">
                  <c:v>30</c:v>
                </c:pt>
                <c:pt idx="25">
                  <c:v>4.7619047619047628</c:v>
                </c:pt>
                <c:pt idx="26">
                  <c:v>0</c:v>
                </c:pt>
                <c:pt idx="27">
                  <c:v>10</c:v>
                </c:pt>
                <c:pt idx="28">
                  <c:v>2.9999999999999987</c:v>
                </c:pt>
                <c:pt idx="29">
                  <c:v>30</c:v>
                </c:pt>
                <c:pt idx="30">
                  <c:v>10</c:v>
                </c:pt>
                <c:pt idx="31">
                  <c:v>0</c:v>
                </c:pt>
                <c:pt idx="32">
                  <c:v>0</c:v>
                </c:pt>
                <c:pt idx="33">
                  <c:v>60</c:v>
                </c:pt>
                <c:pt idx="34">
                  <c:v>30</c:v>
                </c:pt>
                <c:pt idx="35">
                  <c:v>4.7619047619047628</c:v>
                </c:pt>
                <c:pt idx="36">
                  <c:v>0</c:v>
                </c:pt>
                <c:pt idx="37">
                  <c:v>10</c:v>
                </c:pt>
                <c:pt idx="38">
                  <c:v>2.9999999999999987</c:v>
                </c:pt>
                <c:pt idx="39">
                  <c:v>30</c:v>
                </c:pt>
                <c:pt idx="40">
                  <c:v>30</c:v>
                </c:pt>
                <c:pt idx="41">
                  <c:v>5</c:v>
                </c:pt>
                <c:pt idx="42">
                  <c:v>24.19354838709679</c:v>
                </c:pt>
                <c:pt idx="43">
                  <c:v>70</c:v>
                </c:pt>
                <c:pt idx="44">
                  <c:v>19.999999999999989</c:v>
                </c:pt>
                <c:pt idx="45">
                  <c:v>10</c:v>
                </c:pt>
                <c:pt idx="46">
                  <c:v>10</c:v>
                </c:pt>
                <c:pt idx="47">
                  <c:v>30</c:v>
                </c:pt>
                <c:pt idx="48">
                  <c:v>55</c:v>
                </c:pt>
                <c:pt idx="49">
                  <c:v>60</c:v>
                </c:pt>
                <c:pt idx="50">
                  <c:v>30</c:v>
                </c:pt>
                <c:pt idx="51">
                  <c:v>5</c:v>
                </c:pt>
                <c:pt idx="52">
                  <c:v>24.19354838709679</c:v>
                </c:pt>
                <c:pt idx="53">
                  <c:v>70</c:v>
                </c:pt>
                <c:pt idx="54">
                  <c:v>19.999999999999989</c:v>
                </c:pt>
                <c:pt idx="55">
                  <c:v>10</c:v>
                </c:pt>
                <c:pt idx="56">
                  <c:v>10</c:v>
                </c:pt>
                <c:pt idx="57">
                  <c:v>30</c:v>
                </c:pt>
                <c:pt idx="58">
                  <c:v>55</c:v>
                </c:pt>
                <c:pt idx="59">
                  <c:v>60</c:v>
                </c:pt>
                <c:pt idx="60">
                  <c:v>30</c:v>
                </c:pt>
                <c:pt idx="61">
                  <c:v>5</c:v>
                </c:pt>
                <c:pt idx="62">
                  <c:v>24.19354838709679</c:v>
                </c:pt>
                <c:pt idx="63">
                  <c:v>70</c:v>
                </c:pt>
                <c:pt idx="64">
                  <c:v>19.999999999999989</c:v>
                </c:pt>
                <c:pt idx="65">
                  <c:v>10</c:v>
                </c:pt>
                <c:pt idx="66">
                  <c:v>10</c:v>
                </c:pt>
                <c:pt idx="67">
                  <c:v>30</c:v>
                </c:pt>
                <c:pt idx="68">
                  <c:v>55</c:v>
                </c:pt>
                <c:pt idx="69">
                  <c:v>60</c:v>
                </c:pt>
                <c:pt idx="70">
                  <c:v>30</c:v>
                </c:pt>
                <c:pt idx="71">
                  <c:v>5</c:v>
                </c:pt>
                <c:pt idx="72">
                  <c:v>24.19354838709679</c:v>
                </c:pt>
                <c:pt idx="73">
                  <c:v>70</c:v>
                </c:pt>
                <c:pt idx="74">
                  <c:v>19.999999999999989</c:v>
                </c:pt>
                <c:pt idx="75">
                  <c:v>10</c:v>
                </c:pt>
                <c:pt idx="76">
                  <c:v>10</c:v>
                </c:pt>
                <c:pt idx="77">
                  <c:v>30</c:v>
                </c:pt>
                <c:pt idx="78">
                  <c:v>55</c:v>
                </c:pt>
                <c:pt idx="79">
                  <c:v>60</c:v>
                </c:pt>
              </c:numCache>
            </c:numRef>
          </c:xVal>
          <c:yVal>
            <c:numRef>
              <c:f>'refined selected'!$R$2:$R$81</c:f>
              <c:numCache>
                <c:formatCode>General</c:formatCode>
                <c:ptCount val="80"/>
                <c:pt idx="0">
                  <c:v>49.0909090909092</c:v>
                </c:pt>
                <c:pt idx="1">
                  <c:v>21.621621621621621</c:v>
                </c:pt>
                <c:pt idx="2">
                  <c:v>14.583333333333334</c:v>
                </c:pt>
                <c:pt idx="3">
                  <c:v>78.26086956521786</c:v>
                </c:pt>
                <c:pt idx="4">
                  <c:v>68.421052631578945</c:v>
                </c:pt>
                <c:pt idx="5">
                  <c:v>12.5</c:v>
                </c:pt>
                <c:pt idx="6">
                  <c:v>89.534883720930267</c:v>
                </c:pt>
                <c:pt idx="7">
                  <c:v>72.222222222222214</c:v>
                </c:pt>
                <c:pt idx="8">
                  <c:v>5.3571428571428417</c:v>
                </c:pt>
                <c:pt idx="9">
                  <c:v>36.923076923076962</c:v>
                </c:pt>
                <c:pt idx="10">
                  <c:v>63.157894736841975</c:v>
                </c:pt>
                <c:pt idx="11">
                  <c:v>53.571428571428449</c:v>
                </c:pt>
                <c:pt idx="12">
                  <c:v>34.482758620689658</c:v>
                </c:pt>
                <c:pt idx="13">
                  <c:v>40</c:v>
                </c:pt>
                <c:pt idx="14">
                  <c:v>72.727272727272734</c:v>
                </c:pt>
                <c:pt idx="15">
                  <c:v>37.209302325581568</c:v>
                </c:pt>
                <c:pt idx="16">
                  <c:v>46.341463414633935</c:v>
                </c:pt>
                <c:pt idx="17">
                  <c:v>73.333333333333258</c:v>
                </c:pt>
                <c:pt idx="18">
                  <c:v>100</c:v>
                </c:pt>
                <c:pt idx="19">
                  <c:v>54.285714285714285</c:v>
                </c:pt>
                <c:pt idx="20">
                  <c:v>75.440000000000026</c:v>
                </c:pt>
                <c:pt idx="21">
                  <c:v>25.86</c:v>
                </c:pt>
                <c:pt idx="22">
                  <c:v>93.86999999999999</c:v>
                </c:pt>
                <c:pt idx="23">
                  <c:v>86.08</c:v>
                </c:pt>
                <c:pt idx="24">
                  <c:v>67.83</c:v>
                </c:pt>
                <c:pt idx="25">
                  <c:v>4.3499999999999996</c:v>
                </c:pt>
                <c:pt idx="26">
                  <c:v>55.56</c:v>
                </c:pt>
                <c:pt idx="27">
                  <c:v>62.5</c:v>
                </c:pt>
                <c:pt idx="28">
                  <c:v>72.03</c:v>
                </c:pt>
                <c:pt idx="29">
                  <c:v>51.96</c:v>
                </c:pt>
                <c:pt idx="30">
                  <c:v>88.235294117647072</c:v>
                </c:pt>
                <c:pt idx="31">
                  <c:v>36.363636363636189</c:v>
                </c:pt>
                <c:pt idx="32">
                  <c:v>61.333333333333329</c:v>
                </c:pt>
                <c:pt idx="33">
                  <c:v>70.33898305084746</c:v>
                </c:pt>
                <c:pt idx="34">
                  <c:v>89.855072463767826</c:v>
                </c:pt>
                <c:pt idx="35">
                  <c:v>13.043478260869565</c:v>
                </c:pt>
                <c:pt idx="36">
                  <c:v>42.016806722689076</c:v>
                </c:pt>
                <c:pt idx="37">
                  <c:v>76.282051282051071</c:v>
                </c:pt>
                <c:pt idx="38">
                  <c:v>73.622047244094148</c:v>
                </c:pt>
                <c:pt idx="39">
                  <c:v>75.438596491228097</c:v>
                </c:pt>
                <c:pt idx="40">
                  <c:v>48.75</c:v>
                </c:pt>
                <c:pt idx="41">
                  <c:v>48.148148148148273</c:v>
                </c:pt>
                <c:pt idx="42">
                  <c:v>46.099290780141942</c:v>
                </c:pt>
                <c:pt idx="43">
                  <c:v>50</c:v>
                </c:pt>
                <c:pt idx="44">
                  <c:v>81.25</c:v>
                </c:pt>
                <c:pt idx="45">
                  <c:v>47.826086956521763</c:v>
                </c:pt>
                <c:pt idx="46">
                  <c:v>55.384615384615344</c:v>
                </c:pt>
                <c:pt idx="47">
                  <c:v>70.422535211267601</c:v>
                </c:pt>
                <c:pt idx="48">
                  <c:v>58.620689655172292</c:v>
                </c:pt>
                <c:pt idx="49">
                  <c:v>39.634146341463406</c:v>
                </c:pt>
                <c:pt idx="50">
                  <c:v>78.571428571428342</c:v>
                </c:pt>
                <c:pt idx="51">
                  <c:v>69.230769230769212</c:v>
                </c:pt>
                <c:pt idx="52">
                  <c:v>61.904761904761905</c:v>
                </c:pt>
                <c:pt idx="53">
                  <c:v>64.285714285714292</c:v>
                </c:pt>
                <c:pt idx="54">
                  <c:v>82.5</c:v>
                </c:pt>
                <c:pt idx="55">
                  <c:v>75</c:v>
                </c:pt>
                <c:pt idx="56">
                  <c:v>48.484848484848278</c:v>
                </c:pt>
                <c:pt idx="57">
                  <c:v>58.064516129032256</c:v>
                </c:pt>
                <c:pt idx="58">
                  <c:v>37.5</c:v>
                </c:pt>
                <c:pt idx="59">
                  <c:v>49</c:v>
                </c:pt>
                <c:pt idx="60">
                  <c:v>86.29</c:v>
                </c:pt>
                <c:pt idx="61">
                  <c:v>65</c:v>
                </c:pt>
                <c:pt idx="62">
                  <c:v>81.510000000000005</c:v>
                </c:pt>
                <c:pt idx="63">
                  <c:v>69.440000000000026</c:v>
                </c:pt>
                <c:pt idx="64">
                  <c:v>57.33</c:v>
                </c:pt>
                <c:pt idx="65">
                  <c:v>80.36</c:v>
                </c:pt>
                <c:pt idx="66">
                  <c:v>77.92</c:v>
                </c:pt>
                <c:pt idx="67">
                  <c:v>84.75</c:v>
                </c:pt>
                <c:pt idx="68">
                  <c:v>79.790000000000006</c:v>
                </c:pt>
                <c:pt idx="69">
                  <c:v>46</c:v>
                </c:pt>
                <c:pt idx="70">
                  <c:v>75.177304964538948</c:v>
                </c:pt>
                <c:pt idx="71">
                  <c:v>88.235294117647072</c:v>
                </c:pt>
                <c:pt idx="72">
                  <c:v>78.947368421052857</c:v>
                </c:pt>
                <c:pt idx="73">
                  <c:v>47</c:v>
                </c:pt>
                <c:pt idx="74">
                  <c:v>87</c:v>
                </c:pt>
                <c:pt idx="75">
                  <c:v>25</c:v>
                </c:pt>
                <c:pt idx="76">
                  <c:v>71.186440677966019</c:v>
                </c:pt>
                <c:pt idx="77">
                  <c:v>83.544303797468373</c:v>
                </c:pt>
                <c:pt idx="78">
                  <c:v>53.846153846153989</c:v>
                </c:pt>
                <c:pt idx="79">
                  <c:v>63</c:v>
                </c:pt>
              </c:numCache>
            </c:numRef>
          </c:yVal>
        </c:ser>
        <c:axId val="52721536"/>
        <c:axId val="52744192"/>
      </c:scatterChart>
      <c:valAx>
        <c:axId val="5272153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%forest cover</a:t>
                </a:r>
              </a:p>
            </c:rich>
          </c:tx>
          <c:layout/>
        </c:title>
        <c:numFmt formatCode="General" sourceLinked="1"/>
        <c:tickLblPos val="nextTo"/>
        <c:crossAx val="52744192"/>
        <c:crosses val="autoZero"/>
        <c:crossBetween val="midCat"/>
      </c:valAx>
      <c:valAx>
        <c:axId val="52744192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%EPT</a:t>
                </a:r>
              </a:p>
            </c:rich>
          </c:tx>
          <c:layout/>
        </c:title>
        <c:numFmt formatCode="General" sourceLinked="1"/>
        <c:tickLblPos val="nextTo"/>
        <c:crossAx val="52721536"/>
        <c:crosses val="autoZero"/>
        <c:crossBetween val="midCat"/>
      </c:valAx>
    </c:plotArea>
    <c:plotVisOnly val="1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05F3F9-096D-4718-A866-A1C964189881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7F1406D-FBBD-4903-9C3C-32D455A8219E}">
      <dgm:prSet phldrT="[Text]" custT="1"/>
      <dgm:spPr>
        <a:ln>
          <a:solidFill>
            <a:schemeClr val="tx2"/>
          </a:solidFill>
        </a:ln>
      </dgm:spPr>
      <dgm:t>
        <a:bodyPr/>
        <a:lstStyle/>
        <a:p>
          <a:r>
            <a:rPr lang="en-US" sz="2400" b="1" dirty="0" smtClean="0"/>
            <a:t>River health</a:t>
          </a:r>
          <a:endParaRPr lang="en-US" sz="2400" b="1" dirty="0"/>
        </a:p>
      </dgm:t>
    </dgm:pt>
    <dgm:pt modelId="{4A8EB49D-5128-4496-ACDD-E53A8B65BDB3}" type="parTrans" cxnId="{6212111C-123B-45BF-A184-999623FAF415}">
      <dgm:prSet/>
      <dgm:spPr/>
      <dgm:t>
        <a:bodyPr/>
        <a:lstStyle/>
        <a:p>
          <a:endParaRPr lang="en-US"/>
        </a:p>
      </dgm:t>
    </dgm:pt>
    <dgm:pt modelId="{A82874DF-9261-4BBF-8082-E0698C3FC55B}" type="sibTrans" cxnId="{6212111C-123B-45BF-A184-999623FAF415}">
      <dgm:prSet/>
      <dgm:spPr/>
      <dgm:t>
        <a:bodyPr/>
        <a:lstStyle/>
        <a:p>
          <a:endParaRPr lang="en-US"/>
        </a:p>
      </dgm:t>
    </dgm:pt>
    <dgm:pt modelId="{F1687A13-A5B7-4AF5-B740-A15438C638CE}">
      <dgm:prSet phldrT="[Text]" custT="1"/>
      <dgm:spPr>
        <a:ln>
          <a:solidFill>
            <a:schemeClr val="accent1"/>
          </a:solidFill>
        </a:ln>
      </dgm:spPr>
      <dgm:t>
        <a:bodyPr/>
        <a:lstStyle/>
        <a:p>
          <a:r>
            <a:rPr lang="en-US" sz="2400" b="1" dirty="0" smtClean="0"/>
            <a:t>Physical  Habitat quality</a:t>
          </a:r>
          <a:endParaRPr lang="en-US" sz="2400" b="1" dirty="0"/>
        </a:p>
      </dgm:t>
    </dgm:pt>
    <dgm:pt modelId="{A9D685A6-8154-44D4-8365-7B1C80AB6FC7}" type="parTrans" cxnId="{E434293C-1C2C-4368-B8BD-F528319A32FF}">
      <dgm:prSet/>
      <dgm:spPr/>
      <dgm:t>
        <a:bodyPr/>
        <a:lstStyle/>
        <a:p>
          <a:endParaRPr lang="en-US"/>
        </a:p>
      </dgm:t>
    </dgm:pt>
    <dgm:pt modelId="{4B685A69-1B0F-4A99-BF59-ED3FDC6555DC}" type="sibTrans" cxnId="{E434293C-1C2C-4368-B8BD-F528319A32FF}">
      <dgm:prSet/>
      <dgm:spPr/>
      <dgm:t>
        <a:bodyPr/>
        <a:lstStyle/>
        <a:p>
          <a:endParaRPr lang="en-US"/>
        </a:p>
      </dgm:t>
    </dgm:pt>
    <dgm:pt modelId="{10967096-31A5-4208-B91C-9F0BB45CC9F5}">
      <dgm:prSet phldrT="[Text]" custT="1"/>
      <dgm:spPr>
        <a:ln>
          <a:solidFill>
            <a:schemeClr val="tx2"/>
          </a:solidFill>
        </a:ln>
      </dgm:spPr>
      <dgm:t>
        <a:bodyPr/>
        <a:lstStyle/>
        <a:p>
          <a:r>
            <a:rPr lang="en-US" sz="1600" dirty="0" smtClean="0"/>
            <a:t>Riparian Quality Index (RQI)</a:t>
          </a:r>
          <a:endParaRPr lang="en-US" sz="1600" dirty="0"/>
        </a:p>
      </dgm:t>
    </dgm:pt>
    <dgm:pt modelId="{B030E013-52EF-4654-916B-B31ABF160D40}" type="parTrans" cxnId="{2BD3BE7B-0EFE-4A48-9452-5517F64D6E41}">
      <dgm:prSet/>
      <dgm:spPr/>
      <dgm:t>
        <a:bodyPr/>
        <a:lstStyle/>
        <a:p>
          <a:endParaRPr lang="en-US"/>
        </a:p>
      </dgm:t>
    </dgm:pt>
    <dgm:pt modelId="{52C31B0E-F7B8-4CFF-BA56-BBCDD2D382D5}" type="sibTrans" cxnId="{2BD3BE7B-0EFE-4A48-9452-5517F64D6E41}">
      <dgm:prSet/>
      <dgm:spPr/>
      <dgm:t>
        <a:bodyPr/>
        <a:lstStyle/>
        <a:p>
          <a:endParaRPr lang="en-US"/>
        </a:p>
      </dgm:t>
    </dgm:pt>
    <dgm:pt modelId="{12D14234-A5A0-40D4-8D80-A259C0AFD7DB}">
      <dgm:prSet phldrT="[Text]" custT="1"/>
      <dgm:spPr>
        <a:ln>
          <a:solidFill>
            <a:schemeClr val="tx2"/>
          </a:solidFill>
        </a:ln>
      </dgm:spPr>
      <dgm:t>
        <a:bodyPr/>
        <a:lstStyle/>
        <a:p>
          <a:r>
            <a:rPr lang="en-US" sz="1400" b="1" dirty="0" smtClean="0"/>
            <a:t>Channel Quality Index (CQI)</a:t>
          </a:r>
          <a:endParaRPr lang="en-US" sz="1400" b="1" dirty="0"/>
        </a:p>
      </dgm:t>
    </dgm:pt>
    <dgm:pt modelId="{BD533705-DECA-48B5-AF0F-6FBC74787EDA}" type="parTrans" cxnId="{998D5E90-DBE6-4CC7-A4EF-27E87AF476CC}">
      <dgm:prSet/>
      <dgm:spPr/>
      <dgm:t>
        <a:bodyPr/>
        <a:lstStyle/>
        <a:p>
          <a:endParaRPr lang="en-US"/>
        </a:p>
      </dgm:t>
    </dgm:pt>
    <dgm:pt modelId="{87461766-1228-4D7F-B6EF-F7AEEC4D4100}" type="sibTrans" cxnId="{998D5E90-DBE6-4CC7-A4EF-27E87AF476CC}">
      <dgm:prSet/>
      <dgm:spPr/>
      <dgm:t>
        <a:bodyPr/>
        <a:lstStyle/>
        <a:p>
          <a:endParaRPr lang="en-US"/>
        </a:p>
      </dgm:t>
    </dgm:pt>
    <dgm:pt modelId="{C4D38BFB-E0E8-4F46-9AA2-989C074FD5D4}">
      <dgm:prSet phldrT="[Text]" custT="1"/>
      <dgm:spPr>
        <a:ln>
          <a:solidFill>
            <a:schemeClr val="tx2"/>
          </a:solidFill>
        </a:ln>
      </dgm:spPr>
      <dgm:t>
        <a:bodyPr/>
        <a:lstStyle/>
        <a:p>
          <a:r>
            <a:rPr lang="en-US" sz="2400" b="1" dirty="0" smtClean="0"/>
            <a:t>Water Quality</a:t>
          </a:r>
          <a:endParaRPr lang="en-US" sz="2400" b="1" dirty="0"/>
        </a:p>
      </dgm:t>
    </dgm:pt>
    <dgm:pt modelId="{4C6379A1-455B-4BE6-AD82-21B313C0CEEB}" type="parTrans" cxnId="{04F12563-EE6D-40A2-A5C8-2484B50DF50B}">
      <dgm:prSet/>
      <dgm:spPr/>
      <dgm:t>
        <a:bodyPr/>
        <a:lstStyle/>
        <a:p>
          <a:endParaRPr lang="en-US"/>
        </a:p>
      </dgm:t>
    </dgm:pt>
    <dgm:pt modelId="{B2A380E8-A126-405A-ACE9-BFED484B2D63}" type="sibTrans" cxnId="{04F12563-EE6D-40A2-A5C8-2484B50DF50B}">
      <dgm:prSet/>
      <dgm:spPr/>
      <dgm:t>
        <a:bodyPr/>
        <a:lstStyle/>
        <a:p>
          <a:endParaRPr lang="en-US"/>
        </a:p>
      </dgm:t>
    </dgm:pt>
    <dgm:pt modelId="{E9F8AB1E-4985-4F81-893E-A2FA4CDBAE93}">
      <dgm:prSet phldrT="[Text]" custT="1"/>
      <dgm:spPr>
        <a:ln>
          <a:solidFill>
            <a:schemeClr val="tx2"/>
          </a:solidFill>
        </a:ln>
      </dgm:spPr>
      <dgm:t>
        <a:bodyPr/>
        <a:lstStyle/>
        <a:p>
          <a:r>
            <a:rPr lang="en-US" sz="1400" b="1" dirty="0" smtClean="0"/>
            <a:t>pH, conductivity, Nitrate, Nitrite, Phosphate, </a:t>
          </a:r>
        </a:p>
        <a:p>
          <a:r>
            <a:rPr lang="en-US" sz="1400" b="1" dirty="0" smtClean="0"/>
            <a:t>Ammonia, TDS, TSS</a:t>
          </a:r>
          <a:endParaRPr lang="en-US" sz="1400" b="1" dirty="0"/>
        </a:p>
      </dgm:t>
    </dgm:pt>
    <dgm:pt modelId="{5D60CC8A-24F0-41D4-A258-AF38F0A9DA06}" type="parTrans" cxnId="{0B2F649C-6670-41E9-B0D2-4678B5B3C0AC}">
      <dgm:prSet/>
      <dgm:spPr/>
      <dgm:t>
        <a:bodyPr/>
        <a:lstStyle/>
        <a:p>
          <a:endParaRPr lang="en-US"/>
        </a:p>
      </dgm:t>
    </dgm:pt>
    <dgm:pt modelId="{7C429D08-E77E-463A-A3F7-1CBDCF232AD5}" type="sibTrans" cxnId="{0B2F649C-6670-41E9-B0D2-4678B5B3C0AC}">
      <dgm:prSet/>
      <dgm:spPr/>
      <dgm:t>
        <a:bodyPr/>
        <a:lstStyle/>
        <a:p>
          <a:endParaRPr lang="en-US"/>
        </a:p>
      </dgm:t>
    </dgm:pt>
    <dgm:pt modelId="{58695380-84B9-4340-89C6-0016B7138282}">
      <dgm:prSet custT="1"/>
      <dgm:spPr>
        <a:ln>
          <a:solidFill>
            <a:schemeClr val="tx2"/>
          </a:solidFill>
        </a:ln>
      </dgm:spPr>
      <dgm:t>
        <a:bodyPr/>
        <a:lstStyle/>
        <a:p>
          <a:r>
            <a:rPr lang="en-US" sz="2400" b="1" dirty="0" smtClean="0"/>
            <a:t>Biological Indicators</a:t>
          </a:r>
          <a:endParaRPr lang="en-US" sz="2400" b="1" dirty="0"/>
        </a:p>
      </dgm:t>
    </dgm:pt>
    <dgm:pt modelId="{8580E504-FEBF-4119-B18D-8B75DB2FB7D3}" type="parTrans" cxnId="{5C247E13-F17F-4612-BD4B-7826046895C6}">
      <dgm:prSet/>
      <dgm:spPr/>
      <dgm:t>
        <a:bodyPr/>
        <a:lstStyle/>
        <a:p>
          <a:endParaRPr lang="en-US"/>
        </a:p>
      </dgm:t>
    </dgm:pt>
    <dgm:pt modelId="{B5EA1D05-A4D3-4963-95A8-459C9693396C}" type="sibTrans" cxnId="{5C247E13-F17F-4612-BD4B-7826046895C6}">
      <dgm:prSet/>
      <dgm:spPr/>
      <dgm:t>
        <a:bodyPr/>
        <a:lstStyle/>
        <a:p>
          <a:endParaRPr lang="en-US"/>
        </a:p>
      </dgm:t>
    </dgm:pt>
    <dgm:pt modelId="{36AAF55F-EE3C-492B-91B0-1AD3CC3C1803}">
      <dgm:prSet custT="1"/>
      <dgm:spPr>
        <a:ln>
          <a:solidFill>
            <a:schemeClr val="tx2"/>
          </a:solidFill>
        </a:ln>
      </dgm:spPr>
      <dgm:t>
        <a:bodyPr/>
        <a:lstStyle/>
        <a:p>
          <a:r>
            <a:rPr lang="en-US" sz="1400" b="1" dirty="0" smtClean="0"/>
            <a:t>Species Richness</a:t>
          </a:r>
          <a:endParaRPr lang="en-US" sz="1400" b="1" dirty="0"/>
        </a:p>
      </dgm:t>
    </dgm:pt>
    <dgm:pt modelId="{4DE40C05-5058-4651-B0DB-346C75861230}" type="parTrans" cxnId="{1056BC71-5446-4AF0-9A7B-54B06E291010}">
      <dgm:prSet/>
      <dgm:spPr/>
      <dgm:t>
        <a:bodyPr/>
        <a:lstStyle/>
        <a:p>
          <a:endParaRPr lang="en-US"/>
        </a:p>
      </dgm:t>
    </dgm:pt>
    <dgm:pt modelId="{05F6A04F-0D69-48AB-9A6B-6266DAD93DF1}" type="sibTrans" cxnId="{1056BC71-5446-4AF0-9A7B-54B06E291010}">
      <dgm:prSet/>
      <dgm:spPr/>
      <dgm:t>
        <a:bodyPr/>
        <a:lstStyle/>
        <a:p>
          <a:endParaRPr lang="en-US"/>
        </a:p>
      </dgm:t>
    </dgm:pt>
    <dgm:pt modelId="{7C0377F8-B544-4D7F-82B0-44D6C91D159B}">
      <dgm:prSet/>
      <dgm:spPr>
        <a:ln>
          <a:solidFill>
            <a:schemeClr val="tx2"/>
          </a:solidFill>
        </a:ln>
      </dgm:spPr>
      <dgm:t>
        <a:bodyPr/>
        <a:lstStyle/>
        <a:p>
          <a:r>
            <a:rPr lang="en-US" b="1" dirty="0" smtClean="0"/>
            <a:t>EPT </a:t>
          </a:r>
          <a:r>
            <a:rPr lang="en-US" b="1" dirty="0" err="1" smtClean="0"/>
            <a:t>taxa</a:t>
          </a:r>
          <a:endParaRPr lang="en-US" b="1" dirty="0"/>
        </a:p>
      </dgm:t>
    </dgm:pt>
    <dgm:pt modelId="{2DA60D99-1615-49F2-9432-659075A272B7}" type="parTrans" cxnId="{BE97D41A-1710-4C8E-839E-3B8B4E3BFF58}">
      <dgm:prSet/>
      <dgm:spPr/>
      <dgm:t>
        <a:bodyPr/>
        <a:lstStyle/>
        <a:p>
          <a:endParaRPr lang="en-US"/>
        </a:p>
      </dgm:t>
    </dgm:pt>
    <dgm:pt modelId="{6721FC70-A3E9-4908-9BDC-0B956F33F8C6}" type="sibTrans" cxnId="{BE97D41A-1710-4C8E-839E-3B8B4E3BFF58}">
      <dgm:prSet/>
      <dgm:spPr/>
      <dgm:t>
        <a:bodyPr/>
        <a:lstStyle/>
        <a:p>
          <a:endParaRPr lang="en-US"/>
        </a:p>
      </dgm:t>
    </dgm:pt>
    <dgm:pt modelId="{06F52F8E-2663-4DF3-8700-B4A2C7E0BCC9}">
      <dgm:prSet/>
      <dgm:spPr>
        <a:ln>
          <a:solidFill>
            <a:schemeClr val="tx2"/>
          </a:solidFill>
        </a:ln>
      </dgm:spPr>
      <dgm:t>
        <a:bodyPr/>
        <a:lstStyle/>
        <a:p>
          <a:r>
            <a:rPr lang="en-US" b="1" dirty="0" smtClean="0"/>
            <a:t>%</a:t>
          </a:r>
          <a:r>
            <a:rPr lang="en-US" b="1" dirty="0" err="1" smtClean="0"/>
            <a:t>Chironomidae</a:t>
          </a:r>
          <a:endParaRPr lang="en-US" b="1" dirty="0"/>
        </a:p>
      </dgm:t>
    </dgm:pt>
    <dgm:pt modelId="{9F31C1E4-BDA1-4F33-B048-EF80EE0AA154}" type="parTrans" cxnId="{D273ED8A-BF69-4FE5-892C-BADB0638575C}">
      <dgm:prSet/>
      <dgm:spPr/>
      <dgm:t>
        <a:bodyPr/>
        <a:lstStyle/>
        <a:p>
          <a:endParaRPr lang="en-US"/>
        </a:p>
      </dgm:t>
    </dgm:pt>
    <dgm:pt modelId="{0AA88E1D-7AD6-4B20-A32F-31E7B23E9EF3}" type="sibTrans" cxnId="{D273ED8A-BF69-4FE5-892C-BADB0638575C}">
      <dgm:prSet/>
      <dgm:spPr/>
      <dgm:t>
        <a:bodyPr/>
        <a:lstStyle/>
        <a:p>
          <a:endParaRPr lang="en-US"/>
        </a:p>
      </dgm:t>
    </dgm:pt>
    <dgm:pt modelId="{B343C924-EFE0-4BA1-AB62-8398EE418FB4}" type="pres">
      <dgm:prSet presAssocID="{CC05F3F9-096D-4718-A866-A1C964189881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F17AB1F-B8D5-4CF5-80B9-C75FFC708252}" type="pres">
      <dgm:prSet presAssocID="{E7F1406D-FBBD-4903-9C3C-32D455A8219E}" presName="root1" presStyleCnt="0"/>
      <dgm:spPr/>
    </dgm:pt>
    <dgm:pt modelId="{B1273F9E-4BF1-4834-A339-76C5325AB457}" type="pres">
      <dgm:prSet presAssocID="{E7F1406D-FBBD-4903-9C3C-32D455A8219E}" presName="LevelOneTextNode" presStyleLbl="node0" presStyleIdx="0" presStyleCnt="1" custScaleX="16338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B2853C3-AE23-4AA5-9BC5-792316570FF0}" type="pres">
      <dgm:prSet presAssocID="{E7F1406D-FBBD-4903-9C3C-32D455A8219E}" presName="level2hierChild" presStyleCnt="0"/>
      <dgm:spPr/>
    </dgm:pt>
    <dgm:pt modelId="{00A0BE24-ADCB-4D73-BB15-5785D22A20B9}" type="pres">
      <dgm:prSet presAssocID="{A9D685A6-8154-44D4-8365-7B1C80AB6FC7}" presName="conn2-1" presStyleLbl="parChTrans1D2" presStyleIdx="0" presStyleCnt="3"/>
      <dgm:spPr/>
      <dgm:t>
        <a:bodyPr/>
        <a:lstStyle/>
        <a:p>
          <a:endParaRPr lang="en-US"/>
        </a:p>
      </dgm:t>
    </dgm:pt>
    <dgm:pt modelId="{DF384761-99ED-4D48-ABAE-4D1FAE4E65EE}" type="pres">
      <dgm:prSet presAssocID="{A9D685A6-8154-44D4-8365-7B1C80AB6FC7}" presName="connTx" presStyleLbl="parChTrans1D2" presStyleIdx="0" presStyleCnt="3"/>
      <dgm:spPr/>
      <dgm:t>
        <a:bodyPr/>
        <a:lstStyle/>
        <a:p>
          <a:endParaRPr lang="en-US"/>
        </a:p>
      </dgm:t>
    </dgm:pt>
    <dgm:pt modelId="{4C925F44-6CD9-4186-BB0F-762670C6EB28}" type="pres">
      <dgm:prSet presAssocID="{F1687A13-A5B7-4AF5-B740-A15438C638CE}" presName="root2" presStyleCnt="0"/>
      <dgm:spPr/>
    </dgm:pt>
    <dgm:pt modelId="{3103F109-680D-40F1-871A-4E4BA71242A1}" type="pres">
      <dgm:prSet presAssocID="{F1687A13-A5B7-4AF5-B740-A15438C638CE}" presName="LevelTwoTextNode" presStyleLbl="node2" presStyleIdx="0" presStyleCnt="3" custScaleX="129759" custScaleY="19972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E43D8E8-95B6-4C2E-94A8-A49AD004933F}" type="pres">
      <dgm:prSet presAssocID="{F1687A13-A5B7-4AF5-B740-A15438C638CE}" presName="level3hierChild" presStyleCnt="0"/>
      <dgm:spPr/>
    </dgm:pt>
    <dgm:pt modelId="{DE5BF716-0135-40BE-96C8-7BB6213A0B6E}" type="pres">
      <dgm:prSet presAssocID="{B030E013-52EF-4654-916B-B31ABF160D40}" presName="conn2-1" presStyleLbl="parChTrans1D3" presStyleIdx="0" presStyleCnt="6"/>
      <dgm:spPr/>
      <dgm:t>
        <a:bodyPr/>
        <a:lstStyle/>
        <a:p>
          <a:endParaRPr lang="en-US"/>
        </a:p>
      </dgm:t>
    </dgm:pt>
    <dgm:pt modelId="{EF2B561E-A610-40FF-BE37-36D3AC8AAC17}" type="pres">
      <dgm:prSet presAssocID="{B030E013-52EF-4654-916B-B31ABF160D40}" presName="connTx" presStyleLbl="parChTrans1D3" presStyleIdx="0" presStyleCnt="6"/>
      <dgm:spPr/>
      <dgm:t>
        <a:bodyPr/>
        <a:lstStyle/>
        <a:p>
          <a:endParaRPr lang="en-US"/>
        </a:p>
      </dgm:t>
    </dgm:pt>
    <dgm:pt modelId="{C0F9FC98-B457-472B-80F5-86B1597DC8B9}" type="pres">
      <dgm:prSet presAssocID="{10967096-31A5-4208-B91C-9F0BB45CC9F5}" presName="root2" presStyleCnt="0"/>
      <dgm:spPr/>
    </dgm:pt>
    <dgm:pt modelId="{6991D13B-8FCB-42A0-B562-39ADE6990B0C}" type="pres">
      <dgm:prSet presAssocID="{10967096-31A5-4208-B91C-9F0BB45CC9F5}" presName="LevelTwoTextNode" presStyleLbl="node3" presStyleIdx="0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AE710F1-5578-4DC3-BBEB-A1093CE64986}" type="pres">
      <dgm:prSet presAssocID="{10967096-31A5-4208-B91C-9F0BB45CC9F5}" presName="level3hierChild" presStyleCnt="0"/>
      <dgm:spPr/>
    </dgm:pt>
    <dgm:pt modelId="{1010BD85-2D28-4562-B2B4-67116B11309A}" type="pres">
      <dgm:prSet presAssocID="{BD533705-DECA-48B5-AF0F-6FBC74787EDA}" presName="conn2-1" presStyleLbl="parChTrans1D3" presStyleIdx="1" presStyleCnt="6"/>
      <dgm:spPr/>
      <dgm:t>
        <a:bodyPr/>
        <a:lstStyle/>
        <a:p>
          <a:endParaRPr lang="en-US"/>
        </a:p>
      </dgm:t>
    </dgm:pt>
    <dgm:pt modelId="{7C2986EA-8869-413C-BE6D-887E443CC405}" type="pres">
      <dgm:prSet presAssocID="{BD533705-DECA-48B5-AF0F-6FBC74787EDA}" presName="connTx" presStyleLbl="parChTrans1D3" presStyleIdx="1" presStyleCnt="6"/>
      <dgm:spPr/>
      <dgm:t>
        <a:bodyPr/>
        <a:lstStyle/>
        <a:p>
          <a:endParaRPr lang="en-US"/>
        </a:p>
      </dgm:t>
    </dgm:pt>
    <dgm:pt modelId="{0E9BDFA8-B10D-47A7-AED2-38ED81810F88}" type="pres">
      <dgm:prSet presAssocID="{12D14234-A5A0-40D4-8D80-A259C0AFD7DB}" presName="root2" presStyleCnt="0"/>
      <dgm:spPr/>
    </dgm:pt>
    <dgm:pt modelId="{F3C96CA1-EB50-485D-AF7F-2A12FF37B656}" type="pres">
      <dgm:prSet presAssocID="{12D14234-A5A0-40D4-8D80-A259C0AFD7DB}" presName="LevelTwoTextNode" presStyleLbl="node3" presStyleIdx="1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EEB6E98-FE91-46B5-B8E9-E124487F2830}" type="pres">
      <dgm:prSet presAssocID="{12D14234-A5A0-40D4-8D80-A259C0AFD7DB}" presName="level3hierChild" presStyleCnt="0"/>
      <dgm:spPr/>
    </dgm:pt>
    <dgm:pt modelId="{F93ABDA6-E4AA-4BFA-9994-0A6268EE5743}" type="pres">
      <dgm:prSet presAssocID="{4C6379A1-455B-4BE6-AD82-21B313C0CEEB}" presName="conn2-1" presStyleLbl="parChTrans1D2" presStyleIdx="1" presStyleCnt="3"/>
      <dgm:spPr/>
      <dgm:t>
        <a:bodyPr/>
        <a:lstStyle/>
        <a:p>
          <a:endParaRPr lang="en-US"/>
        </a:p>
      </dgm:t>
    </dgm:pt>
    <dgm:pt modelId="{84144945-82BE-4BF5-A468-0230BA087494}" type="pres">
      <dgm:prSet presAssocID="{4C6379A1-455B-4BE6-AD82-21B313C0CEEB}" presName="connTx" presStyleLbl="parChTrans1D2" presStyleIdx="1" presStyleCnt="3"/>
      <dgm:spPr/>
      <dgm:t>
        <a:bodyPr/>
        <a:lstStyle/>
        <a:p>
          <a:endParaRPr lang="en-US"/>
        </a:p>
      </dgm:t>
    </dgm:pt>
    <dgm:pt modelId="{64745F80-6E58-4990-9E06-3E4C52C1F1E3}" type="pres">
      <dgm:prSet presAssocID="{C4D38BFB-E0E8-4F46-9AA2-989C074FD5D4}" presName="root2" presStyleCnt="0"/>
      <dgm:spPr/>
    </dgm:pt>
    <dgm:pt modelId="{88366C09-0E82-433B-8B33-CFA1C679613F}" type="pres">
      <dgm:prSet presAssocID="{C4D38BFB-E0E8-4F46-9AA2-989C074FD5D4}" presName="LevelTwoTextNode" presStyleLbl="node2" presStyleIdx="1" presStyleCnt="3" custScaleX="11502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669706A-200C-4385-91D4-AC232E613816}" type="pres">
      <dgm:prSet presAssocID="{C4D38BFB-E0E8-4F46-9AA2-989C074FD5D4}" presName="level3hierChild" presStyleCnt="0"/>
      <dgm:spPr/>
    </dgm:pt>
    <dgm:pt modelId="{3927C6D9-8C3B-4BDA-9C70-61A929C6839B}" type="pres">
      <dgm:prSet presAssocID="{5D60CC8A-24F0-41D4-A258-AF38F0A9DA06}" presName="conn2-1" presStyleLbl="parChTrans1D3" presStyleIdx="2" presStyleCnt="6"/>
      <dgm:spPr/>
      <dgm:t>
        <a:bodyPr/>
        <a:lstStyle/>
        <a:p>
          <a:endParaRPr lang="en-US"/>
        </a:p>
      </dgm:t>
    </dgm:pt>
    <dgm:pt modelId="{FA5E5745-2224-4A7D-AEA6-C90CF519737D}" type="pres">
      <dgm:prSet presAssocID="{5D60CC8A-24F0-41D4-A258-AF38F0A9DA06}" presName="connTx" presStyleLbl="parChTrans1D3" presStyleIdx="2" presStyleCnt="6"/>
      <dgm:spPr/>
      <dgm:t>
        <a:bodyPr/>
        <a:lstStyle/>
        <a:p>
          <a:endParaRPr lang="en-US"/>
        </a:p>
      </dgm:t>
    </dgm:pt>
    <dgm:pt modelId="{88401938-7BE0-44DA-AC74-B33384F6A39A}" type="pres">
      <dgm:prSet presAssocID="{E9F8AB1E-4985-4F81-893E-A2FA4CDBAE93}" presName="root2" presStyleCnt="0"/>
      <dgm:spPr/>
    </dgm:pt>
    <dgm:pt modelId="{704FA6EF-A083-44AC-BB74-5CDE8AE027B6}" type="pres">
      <dgm:prSet presAssocID="{E9F8AB1E-4985-4F81-893E-A2FA4CDBAE93}" presName="LevelTwoTextNode" presStyleLbl="node3" presStyleIdx="2" presStyleCnt="6" custScaleX="280908" custScaleY="115415" custLinFactNeighborX="-51" custLinFactNeighborY="226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FEFE141-85E7-4EB9-ABBC-98EE1B694A6A}" type="pres">
      <dgm:prSet presAssocID="{E9F8AB1E-4985-4F81-893E-A2FA4CDBAE93}" presName="level3hierChild" presStyleCnt="0"/>
      <dgm:spPr/>
    </dgm:pt>
    <dgm:pt modelId="{E4F65B58-02C3-4499-87A5-E834449C6C56}" type="pres">
      <dgm:prSet presAssocID="{8580E504-FEBF-4119-B18D-8B75DB2FB7D3}" presName="conn2-1" presStyleLbl="parChTrans1D2" presStyleIdx="2" presStyleCnt="3"/>
      <dgm:spPr/>
      <dgm:t>
        <a:bodyPr/>
        <a:lstStyle/>
        <a:p>
          <a:endParaRPr lang="en-US"/>
        </a:p>
      </dgm:t>
    </dgm:pt>
    <dgm:pt modelId="{011E6DBF-B66B-42B2-8AAC-7E82B82510E9}" type="pres">
      <dgm:prSet presAssocID="{8580E504-FEBF-4119-B18D-8B75DB2FB7D3}" presName="connTx" presStyleLbl="parChTrans1D2" presStyleIdx="2" presStyleCnt="3"/>
      <dgm:spPr/>
      <dgm:t>
        <a:bodyPr/>
        <a:lstStyle/>
        <a:p>
          <a:endParaRPr lang="en-US"/>
        </a:p>
      </dgm:t>
    </dgm:pt>
    <dgm:pt modelId="{9FFD0677-94C0-47E0-B22F-0DBF0EBFDD09}" type="pres">
      <dgm:prSet presAssocID="{58695380-84B9-4340-89C6-0016B7138282}" presName="root2" presStyleCnt="0"/>
      <dgm:spPr/>
    </dgm:pt>
    <dgm:pt modelId="{A8C74A22-4C21-4E4A-AC09-DCB20355E205}" type="pres">
      <dgm:prSet presAssocID="{58695380-84B9-4340-89C6-0016B7138282}" presName="LevelTwoTextNode" presStyleLbl="node2" presStyleIdx="2" presStyleCnt="3" custScaleX="121270" custScaleY="119910" custLinFactNeighborX="2831" custLinFactNeighborY="298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ED65538-1898-4F98-B2BB-F51B288B4DBF}" type="pres">
      <dgm:prSet presAssocID="{58695380-84B9-4340-89C6-0016B7138282}" presName="level3hierChild" presStyleCnt="0"/>
      <dgm:spPr/>
    </dgm:pt>
    <dgm:pt modelId="{C1352A24-FEB5-40AA-A7D7-82D96F131AEB}" type="pres">
      <dgm:prSet presAssocID="{4DE40C05-5058-4651-B0DB-346C75861230}" presName="conn2-1" presStyleLbl="parChTrans1D3" presStyleIdx="3" presStyleCnt="6"/>
      <dgm:spPr/>
      <dgm:t>
        <a:bodyPr/>
        <a:lstStyle/>
        <a:p>
          <a:endParaRPr lang="en-US"/>
        </a:p>
      </dgm:t>
    </dgm:pt>
    <dgm:pt modelId="{5D8F0DED-BB6E-4ED2-B9C1-E22DD74235AC}" type="pres">
      <dgm:prSet presAssocID="{4DE40C05-5058-4651-B0DB-346C75861230}" presName="connTx" presStyleLbl="parChTrans1D3" presStyleIdx="3" presStyleCnt="6"/>
      <dgm:spPr/>
      <dgm:t>
        <a:bodyPr/>
        <a:lstStyle/>
        <a:p>
          <a:endParaRPr lang="en-US"/>
        </a:p>
      </dgm:t>
    </dgm:pt>
    <dgm:pt modelId="{C4C0272A-823F-4F1F-B613-9BD257C23AF8}" type="pres">
      <dgm:prSet presAssocID="{36AAF55F-EE3C-492B-91B0-1AD3CC3C1803}" presName="root2" presStyleCnt="0"/>
      <dgm:spPr/>
    </dgm:pt>
    <dgm:pt modelId="{ACCA1A1D-3A29-4D5B-97A0-24B2EB7D19B1}" type="pres">
      <dgm:prSet presAssocID="{36AAF55F-EE3C-492B-91B0-1AD3CC3C1803}" presName="LevelTwoTextNode" presStyleLbl="node3" presStyleIdx="3" presStyleCnt="6" custScaleY="54423" custLinFactNeighborX="719" custLinFactNeighborY="719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A70C153-8EEA-467E-8536-BDFC4C5BFB67}" type="pres">
      <dgm:prSet presAssocID="{36AAF55F-EE3C-492B-91B0-1AD3CC3C1803}" presName="level3hierChild" presStyleCnt="0"/>
      <dgm:spPr/>
    </dgm:pt>
    <dgm:pt modelId="{F7BE8623-04E5-43DD-98E3-10B9CF806741}" type="pres">
      <dgm:prSet presAssocID="{9F31C1E4-BDA1-4F33-B048-EF80EE0AA154}" presName="conn2-1" presStyleLbl="parChTrans1D3" presStyleIdx="4" presStyleCnt="6"/>
      <dgm:spPr/>
      <dgm:t>
        <a:bodyPr/>
        <a:lstStyle/>
        <a:p>
          <a:endParaRPr lang="en-US"/>
        </a:p>
      </dgm:t>
    </dgm:pt>
    <dgm:pt modelId="{A2AEBBDB-C6A9-4203-B4A4-26D4E5A06657}" type="pres">
      <dgm:prSet presAssocID="{9F31C1E4-BDA1-4F33-B048-EF80EE0AA154}" presName="connTx" presStyleLbl="parChTrans1D3" presStyleIdx="4" presStyleCnt="6"/>
      <dgm:spPr/>
      <dgm:t>
        <a:bodyPr/>
        <a:lstStyle/>
        <a:p>
          <a:endParaRPr lang="en-US"/>
        </a:p>
      </dgm:t>
    </dgm:pt>
    <dgm:pt modelId="{F7BA0754-B129-4E7E-BAC7-6D8FF497E664}" type="pres">
      <dgm:prSet presAssocID="{06F52F8E-2663-4DF3-8700-B4A2C7E0BCC9}" presName="root2" presStyleCnt="0"/>
      <dgm:spPr/>
    </dgm:pt>
    <dgm:pt modelId="{92D40E74-F156-4852-B49B-4A0D257881ED}" type="pres">
      <dgm:prSet presAssocID="{06F52F8E-2663-4DF3-8700-B4A2C7E0BCC9}" presName="LevelTwoTextNode" presStyleLbl="node3" presStyleIdx="4" presStyleCnt="6" custScaleX="101890" custScaleY="6099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1BEBC50-739A-4C82-90EC-1FE28A134AA7}" type="pres">
      <dgm:prSet presAssocID="{06F52F8E-2663-4DF3-8700-B4A2C7E0BCC9}" presName="level3hierChild" presStyleCnt="0"/>
      <dgm:spPr/>
    </dgm:pt>
    <dgm:pt modelId="{7B128431-0CD7-43A1-894B-8EDF0E374654}" type="pres">
      <dgm:prSet presAssocID="{2DA60D99-1615-49F2-9432-659075A272B7}" presName="conn2-1" presStyleLbl="parChTrans1D3" presStyleIdx="5" presStyleCnt="6"/>
      <dgm:spPr/>
      <dgm:t>
        <a:bodyPr/>
        <a:lstStyle/>
        <a:p>
          <a:endParaRPr lang="en-US"/>
        </a:p>
      </dgm:t>
    </dgm:pt>
    <dgm:pt modelId="{2E44258C-A387-42ED-9C3D-3E960EDFED29}" type="pres">
      <dgm:prSet presAssocID="{2DA60D99-1615-49F2-9432-659075A272B7}" presName="connTx" presStyleLbl="parChTrans1D3" presStyleIdx="5" presStyleCnt="6"/>
      <dgm:spPr/>
      <dgm:t>
        <a:bodyPr/>
        <a:lstStyle/>
        <a:p>
          <a:endParaRPr lang="en-US"/>
        </a:p>
      </dgm:t>
    </dgm:pt>
    <dgm:pt modelId="{305344BC-1D4F-4A6D-B5CD-21F9055304FB}" type="pres">
      <dgm:prSet presAssocID="{7C0377F8-B544-4D7F-82B0-44D6C91D159B}" presName="root2" presStyleCnt="0"/>
      <dgm:spPr/>
    </dgm:pt>
    <dgm:pt modelId="{A84FA3AE-9467-4A8D-B52A-9BEB8DFC4AD2}" type="pres">
      <dgm:prSet presAssocID="{7C0377F8-B544-4D7F-82B0-44D6C91D159B}" presName="LevelTwoTextNode" presStyleLbl="node3" presStyleIdx="5" presStyleCnt="6" custScaleY="5205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4ECB5F7-D317-4F2E-9C37-2041765BEDA6}" type="pres">
      <dgm:prSet presAssocID="{7C0377F8-B544-4D7F-82B0-44D6C91D159B}" presName="level3hierChild" presStyleCnt="0"/>
      <dgm:spPr/>
    </dgm:pt>
  </dgm:ptLst>
  <dgm:cxnLst>
    <dgm:cxn modelId="{A9F74536-0F27-4698-A059-605EF05CDFFA}" type="presOf" srcId="{E7F1406D-FBBD-4903-9C3C-32D455A8219E}" destId="{B1273F9E-4BF1-4834-A339-76C5325AB457}" srcOrd="0" destOrd="0" presId="urn:microsoft.com/office/officeart/2005/8/layout/hierarchy2"/>
    <dgm:cxn modelId="{998D5E90-DBE6-4CC7-A4EF-27E87AF476CC}" srcId="{F1687A13-A5B7-4AF5-B740-A15438C638CE}" destId="{12D14234-A5A0-40D4-8D80-A259C0AFD7DB}" srcOrd="1" destOrd="0" parTransId="{BD533705-DECA-48B5-AF0F-6FBC74787EDA}" sibTransId="{87461766-1228-4D7F-B6EF-F7AEEC4D4100}"/>
    <dgm:cxn modelId="{E434293C-1C2C-4368-B8BD-F528319A32FF}" srcId="{E7F1406D-FBBD-4903-9C3C-32D455A8219E}" destId="{F1687A13-A5B7-4AF5-B740-A15438C638CE}" srcOrd="0" destOrd="0" parTransId="{A9D685A6-8154-44D4-8365-7B1C80AB6FC7}" sibTransId="{4B685A69-1B0F-4A99-BF59-ED3FDC6555DC}"/>
    <dgm:cxn modelId="{3130340B-A407-4387-BF07-6960FC3F7CB2}" type="presOf" srcId="{C4D38BFB-E0E8-4F46-9AA2-989C074FD5D4}" destId="{88366C09-0E82-433B-8B33-CFA1C679613F}" srcOrd="0" destOrd="0" presId="urn:microsoft.com/office/officeart/2005/8/layout/hierarchy2"/>
    <dgm:cxn modelId="{F52B7111-2B5D-457A-9C82-5C9776A300F9}" type="presOf" srcId="{E9F8AB1E-4985-4F81-893E-A2FA4CDBAE93}" destId="{704FA6EF-A083-44AC-BB74-5CDE8AE027B6}" srcOrd="0" destOrd="0" presId="urn:microsoft.com/office/officeart/2005/8/layout/hierarchy2"/>
    <dgm:cxn modelId="{3410AFD8-17A6-46DA-BEA9-AE6C7AA3699E}" type="presOf" srcId="{4C6379A1-455B-4BE6-AD82-21B313C0CEEB}" destId="{84144945-82BE-4BF5-A468-0230BA087494}" srcOrd="1" destOrd="0" presId="urn:microsoft.com/office/officeart/2005/8/layout/hierarchy2"/>
    <dgm:cxn modelId="{9B9ED633-54D6-4B2E-83E1-C2FC6D1A2E02}" type="presOf" srcId="{4DE40C05-5058-4651-B0DB-346C75861230}" destId="{5D8F0DED-BB6E-4ED2-B9C1-E22DD74235AC}" srcOrd="1" destOrd="0" presId="urn:microsoft.com/office/officeart/2005/8/layout/hierarchy2"/>
    <dgm:cxn modelId="{DB4B2D68-5A09-4099-972F-26F80E2C3625}" type="presOf" srcId="{5D60CC8A-24F0-41D4-A258-AF38F0A9DA06}" destId="{3927C6D9-8C3B-4BDA-9C70-61A929C6839B}" srcOrd="0" destOrd="0" presId="urn:microsoft.com/office/officeart/2005/8/layout/hierarchy2"/>
    <dgm:cxn modelId="{3D63463E-719E-42AB-869F-6B19F088FE74}" type="presOf" srcId="{12D14234-A5A0-40D4-8D80-A259C0AFD7DB}" destId="{F3C96CA1-EB50-485D-AF7F-2A12FF37B656}" srcOrd="0" destOrd="0" presId="urn:microsoft.com/office/officeart/2005/8/layout/hierarchy2"/>
    <dgm:cxn modelId="{FCC4EF1E-3CDA-4FF4-AEA5-2A4F208B312A}" type="presOf" srcId="{8580E504-FEBF-4119-B18D-8B75DB2FB7D3}" destId="{011E6DBF-B66B-42B2-8AAC-7E82B82510E9}" srcOrd="1" destOrd="0" presId="urn:microsoft.com/office/officeart/2005/8/layout/hierarchy2"/>
    <dgm:cxn modelId="{959FFB7C-4005-40DD-839C-C116EE89F86E}" type="presOf" srcId="{4C6379A1-455B-4BE6-AD82-21B313C0CEEB}" destId="{F93ABDA6-E4AA-4BFA-9994-0A6268EE5743}" srcOrd="0" destOrd="0" presId="urn:microsoft.com/office/officeart/2005/8/layout/hierarchy2"/>
    <dgm:cxn modelId="{2819197A-E089-4968-9A0B-FB6767BB92A6}" type="presOf" srcId="{8580E504-FEBF-4119-B18D-8B75DB2FB7D3}" destId="{E4F65B58-02C3-4499-87A5-E834449C6C56}" srcOrd="0" destOrd="0" presId="urn:microsoft.com/office/officeart/2005/8/layout/hierarchy2"/>
    <dgm:cxn modelId="{1056BC71-5446-4AF0-9A7B-54B06E291010}" srcId="{58695380-84B9-4340-89C6-0016B7138282}" destId="{36AAF55F-EE3C-492B-91B0-1AD3CC3C1803}" srcOrd="0" destOrd="0" parTransId="{4DE40C05-5058-4651-B0DB-346C75861230}" sibTransId="{05F6A04F-0D69-48AB-9A6B-6266DAD93DF1}"/>
    <dgm:cxn modelId="{211102BF-2F91-4BBB-BF1D-472135F82531}" type="presOf" srcId="{B030E013-52EF-4654-916B-B31ABF160D40}" destId="{DE5BF716-0135-40BE-96C8-7BB6213A0B6E}" srcOrd="0" destOrd="0" presId="urn:microsoft.com/office/officeart/2005/8/layout/hierarchy2"/>
    <dgm:cxn modelId="{983D9CEE-10A2-4D0F-BF31-3100C6B88306}" type="presOf" srcId="{9F31C1E4-BDA1-4F33-B048-EF80EE0AA154}" destId="{F7BE8623-04E5-43DD-98E3-10B9CF806741}" srcOrd="0" destOrd="0" presId="urn:microsoft.com/office/officeart/2005/8/layout/hierarchy2"/>
    <dgm:cxn modelId="{003E8D6A-15AE-4EA7-A234-DE66FE2658E5}" type="presOf" srcId="{10967096-31A5-4208-B91C-9F0BB45CC9F5}" destId="{6991D13B-8FCB-42A0-B562-39ADE6990B0C}" srcOrd="0" destOrd="0" presId="urn:microsoft.com/office/officeart/2005/8/layout/hierarchy2"/>
    <dgm:cxn modelId="{DB0FA25E-BEFB-4BC2-9E69-D2CF7EEED025}" type="presOf" srcId="{36AAF55F-EE3C-492B-91B0-1AD3CC3C1803}" destId="{ACCA1A1D-3A29-4D5B-97A0-24B2EB7D19B1}" srcOrd="0" destOrd="0" presId="urn:microsoft.com/office/officeart/2005/8/layout/hierarchy2"/>
    <dgm:cxn modelId="{5C247E13-F17F-4612-BD4B-7826046895C6}" srcId="{E7F1406D-FBBD-4903-9C3C-32D455A8219E}" destId="{58695380-84B9-4340-89C6-0016B7138282}" srcOrd="2" destOrd="0" parTransId="{8580E504-FEBF-4119-B18D-8B75DB2FB7D3}" sibTransId="{B5EA1D05-A4D3-4963-95A8-459C9693396C}"/>
    <dgm:cxn modelId="{0B2F649C-6670-41E9-B0D2-4678B5B3C0AC}" srcId="{C4D38BFB-E0E8-4F46-9AA2-989C074FD5D4}" destId="{E9F8AB1E-4985-4F81-893E-A2FA4CDBAE93}" srcOrd="0" destOrd="0" parTransId="{5D60CC8A-24F0-41D4-A258-AF38F0A9DA06}" sibTransId="{7C429D08-E77E-463A-A3F7-1CBDCF232AD5}"/>
    <dgm:cxn modelId="{A87C89C1-C248-4720-9C9C-355113A45D70}" type="presOf" srcId="{A9D685A6-8154-44D4-8365-7B1C80AB6FC7}" destId="{00A0BE24-ADCB-4D73-BB15-5785D22A20B9}" srcOrd="0" destOrd="0" presId="urn:microsoft.com/office/officeart/2005/8/layout/hierarchy2"/>
    <dgm:cxn modelId="{8E525AC5-9B89-46AA-A3F4-B9BEEF44E7F5}" type="presOf" srcId="{06F52F8E-2663-4DF3-8700-B4A2C7E0BCC9}" destId="{92D40E74-F156-4852-B49B-4A0D257881ED}" srcOrd="0" destOrd="0" presId="urn:microsoft.com/office/officeart/2005/8/layout/hierarchy2"/>
    <dgm:cxn modelId="{627EBEEE-C4EC-4534-A95D-C1530A64D8C2}" type="presOf" srcId="{BD533705-DECA-48B5-AF0F-6FBC74787EDA}" destId="{1010BD85-2D28-4562-B2B4-67116B11309A}" srcOrd="0" destOrd="0" presId="urn:microsoft.com/office/officeart/2005/8/layout/hierarchy2"/>
    <dgm:cxn modelId="{BE97D41A-1710-4C8E-839E-3B8B4E3BFF58}" srcId="{58695380-84B9-4340-89C6-0016B7138282}" destId="{7C0377F8-B544-4D7F-82B0-44D6C91D159B}" srcOrd="2" destOrd="0" parTransId="{2DA60D99-1615-49F2-9432-659075A272B7}" sibTransId="{6721FC70-A3E9-4908-9BDC-0B956F33F8C6}"/>
    <dgm:cxn modelId="{C31A3302-9623-4321-9953-17FD7E6FB408}" type="presOf" srcId="{4DE40C05-5058-4651-B0DB-346C75861230}" destId="{C1352A24-FEB5-40AA-A7D7-82D96F131AEB}" srcOrd="0" destOrd="0" presId="urn:microsoft.com/office/officeart/2005/8/layout/hierarchy2"/>
    <dgm:cxn modelId="{E2BF9C3C-391D-439E-8949-CA711C755BDE}" type="presOf" srcId="{2DA60D99-1615-49F2-9432-659075A272B7}" destId="{7B128431-0CD7-43A1-894B-8EDF0E374654}" srcOrd="0" destOrd="0" presId="urn:microsoft.com/office/officeart/2005/8/layout/hierarchy2"/>
    <dgm:cxn modelId="{143C44C8-7BF3-4877-A4CB-57926251A48C}" type="presOf" srcId="{58695380-84B9-4340-89C6-0016B7138282}" destId="{A8C74A22-4C21-4E4A-AC09-DCB20355E205}" srcOrd="0" destOrd="0" presId="urn:microsoft.com/office/officeart/2005/8/layout/hierarchy2"/>
    <dgm:cxn modelId="{CC72DA41-A39B-4781-9548-BC329C0A5963}" type="presOf" srcId="{CC05F3F9-096D-4718-A866-A1C964189881}" destId="{B343C924-EFE0-4BA1-AB62-8398EE418FB4}" srcOrd="0" destOrd="0" presId="urn:microsoft.com/office/officeart/2005/8/layout/hierarchy2"/>
    <dgm:cxn modelId="{D273ED8A-BF69-4FE5-892C-BADB0638575C}" srcId="{58695380-84B9-4340-89C6-0016B7138282}" destId="{06F52F8E-2663-4DF3-8700-B4A2C7E0BCC9}" srcOrd="1" destOrd="0" parTransId="{9F31C1E4-BDA1-4F33-B048-EF80EE0AA154}" sibTransId="{0AA88E1D-7AD6-4B20-A32F-31E7B23E9EF3}"/>
    <dgm:cxn modelId="{D5E747C0-6F83-409D-8346-F2A32C7CD451}" type="presOf" srcId="{2DA60D99-1615-49F2-9432-659075A272B7}" destId="{2E44258C-A387-42ED-9C3D-3E960EDFED29}" srcOrd="1" destOrd="0" presId="urn:microsoft.com/office/officeart/2005/8/layout/hierarchy2"/>
    <dgm:cxn modelId="{B88673EE-2E80-4C9B-824E-B9C271FE0E01}" type="presOf" srcId="{B030E013-52EF-4654-916B-B31ABF160D40}" destId="{EF2B561E-A610-40FF-BE37-36D3AC8AAC17}" srcOrd="1" destOrd="0" presId="urn:microsoft.com/office/officeart/2005/8/layout/hierarchy2"/>
    <dgm:cxn modelId="{248CFC17-9DA2-43B4-9BE5-0386CFD3C7BA}" type="presOf" srcId="{5D60CC8A-24F0-41D4-A258-AF38F0A9DA06}" destId="{FA5E5745-2224-4A7D-AEA6-C90CF519737D}" srcOrd="1" destOrd="0" presId="urn:microsoft.com/office/officeart/2005/8/layout/hierarchy2"/>
    <dgm:cxn modelId="{255598A1-2360-49ED-ADC8-C3E84A411451}" type="presOf" srcId="{9F31C1E4-BDA1-4F33-B048-EF80EE0AA154}" destId="{A2AEBBDB-C6A9-4203-B4A4-26D4E5A06657}" srcOrd="1" destOrd="0" presId="urn:microsoft.com/office/officeart/2005/8/layout/hierarchy2"/>
    <dgm:cxn modelId="{CFE4A60B-3D7D-4D1F-9F8C-4BF2556E1E98}" type="presOf" srcId="{A9D685A6-8154-44D4-8365-7B1C80AB6FC7}" destId="{DF384761-99ED-4D48-ABAE-4D1FAE4E65EE}" srcOrd="1" destOrd="0" presId="urn:microsoft.com/office/officeart/2005/8/layout/hierarchy2"/>
    <dgm:cxn modelId="{2BD3BE7B-0EFE-4A48-9452-5517F64D6E41}" srcId="{F1687A13-A5B7-4AF5-B740-A15438C638CE}" destId="{10967096-31A5-4208-B91C-9F0BB45CC9F5}" srcOrd="0" destOrd="0" parTransId="{B030E013-52EF-4654-916B-B31ABF160D40}" sibTransId="{52C31B0E-F7B8-4CFF-BA56-BBCDD2D382D5}"/>
    <dgm:cxn modelId="{FB14F6F4-EB92-4A22-ABED-A4C628135578}" type="presOf" srcId="{BD533705-DECA-48B5-AF0F-6FBC74787EDA}" destId="{7C2986EA-8869-413C-BE6D-887E443CC405}" srcOrd="1" destOrd="0" presId="urn:microsoft.com/office/officeart/2005/8/layout/hierarchy2"/>
    <dgm:cxn modelId="{D9EF9DC6-7C8B-46E1-A8CB-909A0C0E07BA}" type="presOf" srcId="{F1687A13-A5B7-4AF5-B740-A15438C638CE}" destId="{3103F109-680D-40F1-871A-4E4BA71242A1}" srcOrd="0" destOrd="0" presId="urn:microsoft.com/office/officeart/2005/8/layout/hierarchy2"/>
    <dgm:cxn modelId="{6212111C-123B-45BF-A184-999623FAF415}" srcId="{CC05F3F9-096D-4718-A866-A1C964189881}" destId="{E7F1406D-FBBD-4903-9C3C-32D455A8219E}" srcOrd="0" destOrd="0" parTransId="{4A8EB49D-5128-4496-ACDD-E53A8B65BDB3}" sibTransId="{A82874DF-9261-4BBF-8082-E0698C3FC55B}"/>
    <dgm:cxn modelId="{04F12563-EE6D-40A2-A5C8-2484B50DF50B}" srcId="{E7F1406D-FBBD-4903-9C3C-32D455A8219E}" destId="{C4D38BFB-E0E8-4F46-9AA2-989C074FD5D4}" srcOrd="1" destOrd="0" parTransId="{4C6379A1-455B-4BE6-AD82-21B313C0CEEB}" sibTransId="{B2A380E8-A126-405A-ACE9-BFED484B2D63}"/>
    <dgm:cxn modelId="{29C7B9A4-E8BE-4DDA-A8B7-597628CE2175}" type="presOf" srcId="{7C0377F8-B544-4D7F-82B0-44D6C91D159B}" destId="{A84FA3AE-9467-4A8D-B52A-9BEB8DFC4AD2}" srcOrd="0" destOrd="0" presId="urn:microsoft.com/office/officeart/2005/8/layout/hierarchy2"/>
    <dgm:cxn modelId="{952B0392-CCEE-4608-86D0-2A12D25247AA}" type="presParOf" srcId="{B343C924-EFE0-4BA1-AB62-8398EE418FB4}" destId="{5F17AB1F-B8D5-4CF5-80B9-C75FFC708252}" srcOrd="0" destOrd="0" presId="urn:microsoft.com/office/officeart/2005/8/layout/hierarchy2"/>
    <dgm:cxn modelId="{80B32D39-814C-493E-83E0-4C7D8902CF44}" type="presParOf" srcId="{5F17AB1F-B8D5-4CF5-80B9-C75FFC708252}" destId="{B1273F9E-4BF1-4834-A339-76C5325AB457}" srcOrd="0" destOrd="0" presId="urn:microsoft.com/office/officeart/2005/8/layout/hierarchy2"/>
    <dgm:cxn modelId="{81E77510-4DCB-42D4-8E95-7A3100A3677B}" type="presParOf" srcId="{5F17AB1F-B8D5-4CF5-80B9-C75FFC708252}" destId="{0B2853C3-AE23-4AA5-9BC5-792316570FF0}" srcOrd="1" destOrd="0" presId="urn:microsoft.com/office/officeart/2005/8/layout/hierarchy2"/>
    <dgm:cxn modelId="{35B4C625-799B-48B6-9E02-CA95E5B17FE1}" type="presParOf" srcId="{0B2853C3-AE23-4AA5-9BC5-792316570FF0}" destId="{00A0BE24-ADCB-4D73-BB15-5785D22A20B9}" srcOrd="0" destOrd="0" presId="urn:microsoft.com/office/officeart/2005/8/layout/hierarchy2"/>
    <dgm:cxn modelId="{E9AEF870-FC79-43C2-82BF-94B5A8CD384C}" type="presParOf" srcId="{00A0BE24-ADCB-4D73-BB15-5785D22A20B9}" destId="{DF384761-99ED-4D48-ABAE-4D1FAE4E65EE}" srcOrd="0" destOrd="0" presId="urn:microsoft.com/office/officeart/2005/8/layout/hierarchy2"/>
    <dgm:cxn modelId="{D281DA97-1614-4445-B586-96D76A72AE3E}" type="presParOf" srcId="{0B2853C3-AE23-4AA5-9BC5-792316570FF0}" destId="{4C925F44-6CD9-4186-BB0F-762670C6EB28}" srcOrd="1" destOrd="0" presId="urn:microsoft.com/office/officeart/2005/8/layout/hierarchy2"/>
    <dgm:cxn modelId="{96B7701C-AF32-4490-9CB9-3DE55832F20F}" type="presParOf" srcId="{4C925F44-6CD9-4186-BB0F-762670C6EB28}" destId="{3103F109-680D-40F1-871A-4E4BA71242A1}" srcOrd="0" destOrd="0" presId="urn:microsoft.com/office/officeart/2005/8/layout/hierarchy2"/>
    <dgm:cxn modelId="{5CC335CE-F7B1-4543-93F2-74D6A7A1896E}" type="presParOf" srcId="{4C925F44-6CD9-4186-BB0F-762670C6EB28}" destId="{7E43D8E8-95B6-4C2E-94A8-A49AD004933F}" srcOrd="1" destOrd="0" presId="urn:microsoft.com/office/officeart/2005/8/layout/hierarchy2"/>
    <dgm:cxn modelId="{A776CEDD-9769-456A-95F2-A1F6DAD7B7A0}" type="presParOf" srcId="{7E43D8E8-95B6-4C2E-94A8-A49AD004933F}" destId="{DE5BF716-0135-40BE-96C8-7BB6213A0B6E}" srcOrd="0" destOrd="0" presId="urn:microsoft.com/office/officeart/2005/8/layout/hierarchy2"/>
    <dgm:cxn modelId="{84900CC4-8050-4676-A5AD-BB4F72E434AC}" type="presParOf" srcId="{DE5BF716-0135-40BE-96C8-7BB6213A0B6E}" destId="{EF2B561E-A610-40FF-BE37-36D3AC8AAC17}" srcOrd="0" destOrd="0" presId="urn:microsoft.com/office/officeart/2005/8/layout/hierarchy2"/>
    <dgm:cxn modelId="{220728C7-D545-436D-A86C-E7283C92FB22}" type="presParOf" srcId="{7E43D8E8-95B6-4C2E-94A8-A49AD004933F}" destId="{C0F9FC98-B457-472B-80F5-86B1597DC8B9}" srcOrd="1" destOrd="0" presId="urn:microsoft.com/office/officeart/2005/8/layout/hierarchy2"/>
    <dgm:cxn modelId="{9276C8C6-7C85-4251-BF3F-4A243129EE28}" type="presParOf" srcId="{C0F9FC98-B457-472B-80F5-86B1597DC8B9}" destId="{6991D13B-8FCB-42A0-B562-39ADE6990B0C}" srcOrd="0" destOrd="0" presId="urn:microsoft.com/office/officeart/2005/8/layout/hierarchy2"/>
    <dgm:cxn modelId="{1F4DE26D-52DC-462F-8BD0-CA69C6F21CBE}" type="presParOf" srcId="{C0F9FC98-B457-472B-80F5-86B1597DC8B9}" destId="{0AE710F1-5578-4DC3-BBEB-A1093CE64986}" srcOrd="1" destOrd="0" presId="urn:microsoft.com/office/officeart/2005/8/layout/hierarchy2"/>
    <dgm:cxn modelId="{5817433C-3343-440D-8DFD-8B0F225A4023}" type="presParOf" srcId="{7E43D8E8-95B6-4C2E-94A8-A49AD004933F}" destId="{1010BD85-2D28-4562-B2B4-67116B11309A}" srcOrd="2" destOrd="0" presId="urn:microsoft.com/office/officeart/2005/8/layout/hierarchy2"/>
    <dgm:cxn modelId="{30B9B9DD-5E7F-4976-ACAC-807210E5DF49}" type="presParOf" srcId="{1010BD85-2D28-4562-B2B4-67116B11309A}" destId="{7C2986EA-8869-413C-BE6D-887E443CC405}" srcOrd="0" destOrd="0" presId="urn:microsoft.com/office/officeart/2005/8/layout/hierarchy2"/>
    <dgm:cxn modelId="{4C7CEC44-0500-4535-9B8A-6321A0CBF23D}" type="presParOf" srcId="{7E43D8E8-95B6-4C2E-94A8-A49AD004933F}" destId="{0E9BDFA8-B10D-47A7-AED2-38ED81810F88}" srcOrd="3" destOrd="0" presId="urn:microsoft.com/office/officeart/2005/8/layout/hierarchy2"/>
    <dgm:cxn modelId="{88CFDA2F-34E5-445B-BFAF-BF5AD8F94805}" type="presParOf" srcId="{0E9BDFA8-B10D-47A7-AED2-38ED81810F88}" destId="{F3C96CA1-EB50-485D-AF7F-2A12FF37B656}" srcOrd="0" destOrd="0" presId="urn:microsoft.com/office/officeart/2005/8/layout/hierarchy2"/>
    <dgm:cxn modelId="{5D967ECD-68C1-4755-95C4-A72A2A59EADA}" type="presParOf" srcId="{0E9BDFA8-B10D-47A7-AED2-38ED81810F88}" destId="{7EEB6E98-FE91-46B5-B8E9-E124487F2830}" srcOrd="1" destOrd="0" presId="urn:microsoft.com/office/officeart/2005/8/layout/hierarchy2"/>
    <dgm:cxn modelId="{0DA3983F-5A57-4087-9820-8B395AEE24D1}" type="presParOf" srcId="{0B2853C3-AE23-4AA5-9BC5-792316570FF0}" destId="{F93ABDA6-E4AA-4BFA-9994-0A6268EE5743}" srcOrd="2" destOrd="0" presId="urn:microsoft.com/office/officeart/2005/8/layout/hierarchy2"/>
    <dgm:cxn modelId="{B2F4413B-B229-47B2-8183-0EFC9CDBD931}" type="presParOf" srcId="{F93ABDA6-E4AA-4BFA-9994-0A6268EE5743}" destId="{84144945-82BE-4BF5-A468-0230BA087494}" srcOrd="0" destOrd="0" presId="urn:microsoft.com/office/officeart/2005/8/layout/hierarchy2"/>
    <dgm:cxn modelId="{E1CA6E86-0DB2-4825-84D9-5B4A6EB5A070}" type="presParOf" srcId="{0B2853C3-AE23-4AA5-9BC5-792316570FF0}" destId="{64745F80-6E58-4990-9E06-3E4C52C1F1E3}" srcOrd="3" destOrd="0" presId="urn:microsoft.com/office/officeart/2005/8/layout/hierarchy2"/>
    <dgm:cxn modelId="{FA680960-A0F9-4592-ACB3-101008691259}" type="presParOf" srcId="{64745F80-6E58-4990-9E06-3E4C52C1F1E3}" destId="{88366C09-0E82-433B-8B33-CFA1C679613F}" srcOrd="0" destOrd="0" presId="urn:microsoft.com/office/officeart/2005/8/layout/hierarchy2"/>
    <dgm:cxn modelId="{E9287355-CF28-4633-9DA2-27481D32A5D6}" type="presParOf" srcId="{64745F80-6E58-4990-9E06-3E4C52C1F1E3}" destId="{B669706A-200C-4385-91D4-AC232E613816}" srcOrd="1" destOrd="0" presId="urn:microsoft.com/office/officeart/2005/8/layout/hierarchy2"/>
    <dgm:cxn modelId="{BE570A90-0FCF-4F27-9602-F5D83DD5C7A8}" type="presParOf" srcId="{B669706A-200C-4385-91D4-AC232E613816}" destId="{3927C6D9-8C3B-4BDA-9C70-61A929C6839B}" srcOrd="0" destOrd="0" presId="urn:microsoft.com/office/officeart/2005/8/layout/hierarchy2"/>
    <dgm:cxn modelId="{BB3D9CFB-E385-4C5C-87E2-9DCBAF42F356}" type="presParOf" srcId="{3927C6D9-8C3B-4BDA-9C70-61A929C6839B}" destId="{FA5E5745-2224-4A7D-AEA6-C90CF519737D}" srcOrd="0" destOrd="0" presId="urn:microsoft.com/office/officeart/2005/8/layout/hierarchy2"/>
    <dgm:cxn modelId="{4E07B35A-A952-4229-8748-9587CB9EC7C6}" type="presParOf" srcId="{B669706A-200C-4385-91D4-AC232E613816}" destId="{88401938-7BE0-44DA-AC74-B33384F6A39A}" srcOrd="1" destOrd="0" presId="urn:microsoft.com/office/officeart/2005/8/layout/hierarchy2"/>
    <dgm:cxn modelId="{4F808711-C90E-4F59-991C-0B436F5CFD5A}" type="presParOf" srcId="{88401938-7BE0-44DA-AC74-B33384F6A39A}" destId="{704FA6EF-A083-44AC-BB74-5CDE8AE027B6}" srcOrd="0" destOrd="0" presId="urn:microsoft.com/office/officeart/2005/8/layout/hierarchy2"/>
    <dgm:cxn modelId="{1D2E6B18-77DF-49F1-AF71-4BE499A65BF5}" type="presParOf" srcId="{88401938-7BE0-44DA-AC74-B33384F6A39A}" destId="{CFEFE141-85E7-4EB9-ABBC-98EE1B694A6A}" srcOrd="1" destOrd="0" presId="urn:microsoft.com/office/officeart/2005/8/layout/hierarchy2"/>
    <dgm:cxn modelId="{EFCCDAC1-7FB3-4AA0-8946-55E71374A75E}" type="presParOf" srcId="{0B2853C3-AE23-4AA5-9BC5-792316570FF0}" destId="{E4F65B58-02C3-4499-87A5-E834449C6C56}" srcOrd="4" destOrd="0" presId="urn:microsoft.com/office/officeart/2005/8/layout/hierarchy2"/>
    <dgm:cxn modelId="{8D0CA064-ABF2-48F9-91E8-5B61FD263CDF}" type="presParOf" srcId="{E4F65B58-02C3-4499-87A5-E834449C6C56}" destId="{011E6DBF-B66B-42B2-8AAC-7E82B82510E9}" srcOrd="0" destOrd="0" presId="urn:microsoft.com/office/officeart/2005/8/layout/hierarchy2"/>
    <dgm:cxn modelId="{3DD38BB4-4853-47BA-9A5C-F98BDAE7CD69}" type="presParOf" srcId="{0B2853C3-AE23-4AA5-9BC5-792316570FF0}" destId="{9FFD0677-94C0-47E0-B22F-0DBF0EBFDD09}" srcOrd="5" destOrd="0" presId="urn:microsoft.com/office/officeart/2005/8/layout/hierarchy2"/>
    <dgm:cxn modelId="{0C1DA341-63EC-4389-820D-A87C6ACC4D59}" type="presParOf" srcId="{9FFD0677-94C0-47E0-B22F-0DBF0EBFDD09}" destId="{A8C74A22-4C21-4E4A-AC09-DCB20355E205}" srcOrd="0" destOrd="0" presId="urn:microsoft.com/office/officeart/2005/8/layout/hierarchy2"/>
    <dgm:cxn modelId="{20DCB906-3FD0-4A16-974C-F319DC16C359}" type="presParOf" srcId="{9FFD0677-94C0-47E0-B22F-0DBF0EBFDD09}" destId="{2ED65538-1898-4F98-B2BB-F51B288B4DBF}" srcOrd="1" destOrd="0" presId="urn:microsoft.com/office/officeart/2005/8/layout/hierarchy2"/>
    <dgm:cxn modelId="{57A31D62-B6E5-4FE9-9AFD-D1DEAD4F7480}" type="presParOf" srcId="{2ED65538-1898-4F98-B2BB-F51B288B4DBF}" destId="{C1352A24-FEB5-40AA-A7D7-82D96F131AEB}" srcOrd="0" destOrd="0" presId="urn:microsoft.com/office/officeart/2005/8/layout/hierarchy2"/>
    <dgm:cxn modelId="{830D322C-0C1E-4095-9109-88F8DE3D91BD}" type="presParOf" srcId="{C1352A24-FEB5-40AA-A7D7-82D96F131AEB}" destId="{5D8F0DED-BB6E-4ED2-B9C1-E22DD74235AC}" srcOrd="0" destOrd="0" presId="urn:microsoft.com/office/officeart/2005/8/layout/hierarchy2"/>
    <dgm:cxn modelId="{DA515FBD-F606-48A0-A15F-A15767F1CB2B}" type="presParOf" srcId="{2ED65538-1898-4F98-B2BB-F51B288B4DBF}" destId="{C4C0272A-823F-4F1F-B613-9BD257C23AF8}" srcOrd="1" destOrd="0" presId="urn:microsoft.com/office/officeart/2005/8/layout/hierarchy2"/>
    <dgm:cxn modelId="{53E6D342-86A9-48CB-BCF8-25BF13D37626}" type="presParOf" srcId="{C4C0272A-823F-4F1F-B613-9BD257C23AF8}" destId="{ACCA1A1D-3A29-4D5B-97A0-24B2EB7D19B1}" srcOrd="0" destOrd="0" presId="urn:microsoft.com/office/officeart/2005/8/layout/hierarchy2"/>
    <dgm:cxn modelId="{290768C6-3C13-453F-9246-B5AC0589CD0E}" type="presParOf" srcId="{C4C0272A-823F-4F1F-B613-9BD257C23AF8}" destId="{6A70C153-8EEA-467E-8536-BDFC4C5BFB67}" srcOrd="1" destOrd="0" presId="urn:microsoft.com/office/officeart/2005/8/layout/hierarchy2"/>
    <dgm:cxn modelId="{5724AF6E-2C3B-470F-AA93-C991ED0D9D38}" type="presParOf" srcId="{2ED65538-1898-4F98-B2BB-F51B288B4DBF}" destId="{F7BE8623-04E5-43DD-98E3-10B9CF806741}" srcOrd="2" destOrd="0" presId="urn:microsoft.com/office/officeart/2005/8/layout/hierarchy2"/>
    <dgm:cxn modelId="{86714A2C-640A-423D-8F94-9B7BA0986843}" type="presParOf" srcId="{F7BE8623-04E5-43DD-98E3-10B9CF806741}" destId="{A2AEBBDB-C6A9-4203-B4A4-26D4E5A06657}" srcOrd="0" destOrd="0" presId="urn:microsoft.com/office/officeart/2005/8/layout/hierarchy2"/>
    <dgm:cxn modelId="{12B25B8A-E20A-4F59-94F6-544EB5DB5CF4}" type="presParOf" srcId="{2ED65538-1898-4F98-B2BB-F51B288B4DBF}" destId="{F7BA0754-B129-4E7E-BAC7-6D8FF497E664}" srcOrd="3" destOrd="0" presId="urn:microsoft.com/office/officeart/2005/8/layout/hierarchy2"/>
    <dgm:cxn modelId="{E6E53854-BBF1-49CD-92A3-0A059A96D7D7}" type="presParOf" srcId="{F7BA0754-B129-4E7E-BAC7-6D8FF497E664}" destId="{92D40E74-F156-4852-B49B-4A0D257881ED}" srcOrd="0" destOrd="0" presId="urn:microsoft.com/office/officeart/2005/8/layout/hierarchy2"/>
    <dgm:cxn modelId="{1CC628B0-A787-4041-BBD1-84F1990CC053}" type="presParOf" srcId="{F7BA0754-B129-4E7E-BAC7-6D8FF497E664}" destId="{21BEBC50-739A-4C82-90EC-1FE28A134AA7}" srcOrd="1" destOrd="0" presId="urn:microsoft.com/office/officeart/2005/8/layout/hierarchy2"/>
    <dgm:cxn modelId="{F1D1116E-C63B-4EA7-B4F5-41DFF4D7F230}" type="presParOf" srcId="{2ED65538-1898-4F98-B2BB-F51B288B4DBF}" destId="{7B128431-0CD7-43A1-894B-8EDF0E374654}" srcOrd="4" destOrd="0" presId="urn:microsoft.com/office/officeart/2005/8/layout/hierarchy2"/>
    <dgm:cxn modelId="{8F72F3FF-61C6-4EFD-8E4C-EB5DC5F642E5}" type="presParOf" srcId="{7B128431-0CD7-43A1-894B-8EDF0E374654}" destId="{2E44258C-A387-42ED-9C3D-3E960EDFED29}" srcOrd="0" destOrd="0" presId="urn:microsoft.com/office/officeart/2005/8/layout/hierarchy2"/>
    <dgm:cxn modelId="{F295D32B-5486-4613-9734-09D1F6471785}" type="presParOf" srcId="{2ED65538-1898-4F98-B2BB-F51B288B4DBF}" destId="{305344BC-1D4F-4A6D-B5CD-21F9055304FB}" srcOrd="5" destOrd="0" presId="urn:microsoft.com/office/officeart/2005/8/layout/hierarchy2"/>
    <dgm:cxn modelId="{6294EE91-3E8F-4319-B291-1D721A1EED85}" type="presParOf" srcId="{305344BC-1D4F-4A6D-B5CD-21F9055304FB}" destId="{A84FA3AE-9467-4A8D-B52A-9BEB8DFC4AD2}" srcOrd="0" destOrd="0" presId="urn:microsoft.com/office/officeart/2005/8/layout/hierarchy2"/>
    <dgm:cxn modelId="{36469CF2-482C-41AC-8BF9-9FE01D7425AB}" type="presParOf" srcId="{305344BC-1D4F-4A6D-B5CD-21F9055304FB}" destId="{94ECB5F7-D317-4F2E-9C37-2041765BEDA6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1273F9E-4BF1-4834-A339-76C5325AB457}">
      <dsp:nvSpPr>
        <dsp:cNvPr id="0" name=""/>
        <dsp:cNvSpPr/>
      </dsp:nvSpPr>
      <dsp:spPr>
        <a:xfrm>
          <a:off x="7396" y="1841699"/>
          <a:ext cx="2099422" cy="6424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River health</a:t>
          </a:r>
          <a:endParaRPr lang="en-US" sz="2400" b="1" kern="1200" dirty="0"/>
        </a:p>
      </dsp:txBody>
      <dsp:txXfrm>
        <a:off x="7396" y="1841699"/>
        <a:ext cx="2099422" cy="642465"/>
      </dsp:txXfrm>
    </dsp:sp>
    <dsp:sp modelId="{00A0BE24-ADCB-4D73-BB15-5785D22A20B9}">
      <dsp:nvSpPr>
        <dsp:cNvPr id="0" name=""/>
        <dsp:cNvSpPr/>
      </dsp:nvSpPr>
      <dsp:spPr>
        <a:xfrm rot="17830129">
          <a:off x="1800997" y="1649445"/>
          <a:ext cx="1125616" cy="25551"/>
        </a:xfrm>
        <a:custGeom>
          <a:avLst/>
          <a:gdLst/>
          <a:ahLst/>
          <a:cxnLst/>
          <a:rect l="0" t="0" r="0" b="0"/>
          <a:pathLst>
            <a:path>
              <a:moveTo>
                <a:pt x="0" y="12775"/>
              </a:moveTo>
              <a:lnTo>
                <a:pt x="1125616" y="1277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7830129">
        <a:off x="2335665" y="1634080"/>
        <a:ext cx="56280" cy="56280"/>
      </dsp:txXfrm>
    </dsp:sp>
    <dsp:sp modelId="{3103F109-680D-40F1-871A-4E4BA71242A1}">
      <dsp:nvSpPr>
        <dsp:cNvPr id="0" name=""/>
        <dsp:cNvSpPr/>
      </dsp:nvSpPr>
      <dsp:spPr>
        <a:xfrm>
          <a:off x="2620791" y="519921"/>
          <a:ext cx="1667313" cy="12831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Physical  Habitat quality</a:t>
          </a:r>
          <a:endParaRPr lang="en-US" sz="2400" b="1" kern="1200" dirty="0"/>
        </a:p>
      </dsp:txBody>
      <dsp:txXfrm>
        <a:off x="2620791" y="519921"/>
        <a:ext cx="1667313" cy="1283176"/>
      </dsp:txXfrm>
    </dsp:sp>
    <dsp:sp modelId="{DE5BF716-0135-40BE-96C8-7BB6213A0B6E}">
      <dsp:nvSpPr>
        <dsp:cNvPr id="0" name=""/>
        <dsp:cNvSpPr/>
      </dsp:nvSpPr>
      <dsp:spPr>
        <a:xfrm rot="19457599">
          <a:off x="4228611" y="964025"/>
          <a:ext cx="632958" cy="25551"/>
        </a:xfrm>
        <a:custGeom>
          <a:avLst/>
          <a:gdLst/>
          <a:ahLst/>
          <a:cxnLst/>
          <a:rect l="0" t="0" r="0" b="0"/>
          <a:pathLst>
            <a:path>
              <a:moveTo>
                <a:pt x="0" y="12775"/>
              </a:moveTo>
              <a:lnTo>
                <a:pt x="632958" y="1277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9457599">
        <a:off x="4529267" y="960977"/>
        <a:ext cx="31647" cy="31647"/>
      </dsp:txXfrm>
    </dsp:sp>
    <dsp:sp modelId="{6991D13B-8FCB-42A0-B562-39ADE6990B0C}">
      <dsp:nvSpPr>
        <dsp:cNvPr id="0" name=""/>
        <dsp:cNvSpPr/>
      </dsp:nvSpPr>
      <dsp:spPr>
        <a:xfrm>
          <a:off x="4802077" y="470859"/>
          <a:ext cx="1284930" cy="6424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Riparian Quality Index (RQI)</a:t>
          </a:r>
          <a:endParaRPr lang="en-US" sz="1600" kern="1200" dirty="0"/>
        </a:p>
      </dsp:txBody>
      <dsp:txXfrm>
        <a:off x="4802077" y="470859"/>
        <a:ext cx="1284930" cy="642465"/>
      </dsp:txXfrm>
    </dsp:sp>
    <dsp:sp modelId="{1010BD85-2D28-4562-B2B4-67116B11309A}">
      <dsp:nvSpPr>
        <dsp:cNvPr id="0" name=""/>
        <dsp:cNvSpPr/>
      </dsp:nvSpPr>
      <dsp:spPr>
        <a:xfrm rot="2142401">
          <a:off x="4228611" y="1333443"/>
          <a:ext cx="632958" cy="25551"/>
        </a:xfrm>
        <a:custGeom>
          <a:avLst/>
          <a:gdLst/>
          <a:ahLst/>
          <a:cxnLst/>
          <a:rect l="0" t="0" r="0" b="0"/>
          <a:pathLst>
            <a:path>
              <a:moveTo>
                <a:pt x="0" y="12775"/>
              </a:moveTo>
              <a:lnTo>
                <a:pt x="632958" y="1277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2142401">
        <a:off x="4529267" y="1330394"/>
        <a:ext cx="31647" cy="31647"/>
      </dsp:txXfrm>
    </dsp:sp>
    <dsp:sp modelId="{F3C96CA1-EB50-485D-AF7F-2A12FF37B656}">
      <dsp:nvSpPr>
        <dsp:cNvPr id="0" name=""/>
        <dsp:cNvSpPr/>
      </dsp:nvSpPr>
      <dsp:spPr>
        <a:xfrm>
          <a:off x="4802077" y="1209694"/>
          <a:ext cx="1284930" cy="6424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Channel Quality Index (CQI)</a:t>
          </a:r>
          <a:endParaRPr lang="en-US" sz="1400" b="1" kern="1200" dirty="0"/>
        </a:p>
      </dsp:txBody>
      <dsp:txXfrm>
        <a:off x="4802077" y="1209694"/>
        <a:ext cx="1284930" cy="642465"/>
      </dsp:txXfrm>
    </dsp:sp>
    <dsp:sp modelId="{F93ABDA6-E4AA-4BFA-9994-0A6268EE5743}">
      <dsp:nvSpPr>
        <dsp:cNvPr id="0" name=""/>
        <dsp:cNvSpPr/>
      </dsp:nvSpPr>
      <dsp:spPr>
        <a:xfrm rot="1015176">
          <a:off x="2095192" y="2228330"/>
          <a:ext cx="537226" cy="25551"/>
        </a:xfrm>
        <a:custGeom>
          <a:avLst/>
          <a:gdLst/>
          <a:ahLst/>
          <a:cxnLst/>
          <a:rect l="0" t="0" r="0" b="0"/>
          <a:pathLst>
            <a:path>
              <a:moveTo>
                <a:pt x="0" y="12775"/>
              </a:moveTo>
              <a:lnTo>
                <a:pt x="537226" y="1277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15176">
        <a:off x="2350374" y="2227675"/>
        <a:ext cx="26861" cy="26861"/>
      </dsp:txXfrm>
    </dsp:sp>
    <dsp:sp modelId="{88366C09-0E82-433B-8B33-CFA1C679613F}">
      <dsp:nvSpPr>
        <dsp:cNvPr id="0" name=""/>
        <dsp:cNvSpPr/>
      </dsp:nvSpPr>
      <dsp:spPr>
        <a:xfrm>
          <a:off x="2620791" y="1998048"/>
          <a:ext cx="1477965" cy="6424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Water Quality</a:t>
          </a:r>
          <a:endParaRPr lang="en-US" sz="2400" b="1" kern="1200" dirty="0"/>
        </a:p>
      </dsp:txBody>
      <dsp:txXfrm>
        <a:off x="2620791" y="1998048"/>
        <a:ext cx="1477965" cy="642465"/>
      </dsp:txXfrm>
    </dsp:sp>
    <dsp:sp modelId="{3927C6D9-8C3B-4BDA-9C70-61A929C6839B}">
      <dsp:nvSpPr>
        <dsp:cNvPr id="0" name=""/>
        <dsp:cNvSpPr/>
      </dsp:nvSpPr>
      <dsp:spPr>
        <a:xfrm rot="97214">
          <a:off x="4098654" y="2313764"/>
          <a:ext cx="513522" cy="25551"/>
        </a:xfrm>
        <a:custGeom>
          <a:avLst/>
          <a:gdLst/>
          <a:ahLst/>
          <a:cxnLst/>
          <a:rect l="0" t="0" r="0" b="0"/>
          <a:pathLst>
            <a:path>
              <a:moveTo>
                <a:pt x="0" y="12775"/>
              </a:moveTo>
              <a:lnTo>
                <a:pt x="513522" y="1277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97214">
        <a:off x="4342578" y="2313702"/>
        <a:ext cx="25676" cy="25676"/>
      </dsp:txXfrm>
    </dsp:sp>
    <dsp:sp modelId="{704FA6EF-A083-44AC-BB74-5CDE8AE027B6}">
      <dsp:nvSpPr>
        <dsp:cNvPr id="0" name=""/>
        <dsp:cNvSpPr/>
      </dsp:nvSpPr>
      <dsp:spPr>
        <a:xfrm>
          <a:off x="4612074" y="1963049"/>
          <a:ext cx="3609473" cy="7415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pH, conductivity, Nitrate, Nitrite, Phosphate,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Ammonia, TDS, TSS</a:t>
          </a:r>
          <a:endParaRPr lang="en-US" sz="1400" b="1" kern="1200" dirty="0"/>
        </a:p>
      </dsp:txBody>
      <dsp:txXfrm>
        <a:off x="4612074" y="1963049"/>
        <a:ext cx="3609473" cy="741501"/>
      </dsp:txXfrm>
    </dsp:sp>
    <dsp:sp modelId="{E4F65B58-02C3-4499-87A5-E834449C6C56}">
      <dsp:nvSpPr>
        <dsp:cNvPr id="0" name=""/>
        <dsp:cNvSpPr/>
      </dsp:nvSpPr>
      <dsp:spPr>
        <a:xfrm rot="4001148">
          <a:off x="1686711" y="2788668"/>
          <a:ext cx="1390565" cy="25551"/>
        </a:xfrm>
        <a:custGeom>
          <a:avLst/>
          <a:gdLst/>
          <a:ahLst/>
          <a:cxnLst/>
          <a:rect l="0" t="0" r="0" b="0"/>
          <a:pathLst>
            <a:path>
              <a:moveTo>
                <a:pt x="0" y="12775"/>
              </a:moveTo>
              <a:lnTo>
                <a:pt x="1390565" y="1277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4001148">
        <a:off x="2347229" y="2766679"/>
        <a:ext cx="69528" cy="69528"/>
      </dsp:txXfrm>
    </dsp:sp>
    <dsp:sp modelId="{A8C74A22-4C21-4E4A-AC09-DCB20355E205}">
      <dsp:nvSpPr>
        <dsp:cNvPr id="0" name=""/>
        <dsp:cNvSpPr/>
      </dsp:nvSpPr>
      <dsp:spPr>
        <a:xfrm>
          <a:off x="2657168" y="3054765"/>
          <a:ext cx="1558235" cy="7703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Biological Indicators</a:t>
          </a:r>
          <a:endParaRPr lang="en-US" sz="2400" b="1" kern="1200" dirty="0"/>
        </a:p>
      </dsp:txBody>
      <dsp:txXfrm>
        <a:off x="2657168" y="3054765"/>
        <a:ext cx="1558235" cy="770380"/>
      </dsp:txXfrm>
    </dsp:sp>
    <dsp:sp modelId="{C1352A24-FEB5-40AA-A7D7-82D96F131AEB}">
      <dsp:nvSpPr>
        <dsp:cNvPr id="0" name=""/>
        <dsp:cNvSpPr/>
      </dsp:nvSpPr>
      <dsp:spPr>
        <a:xfrm rot="19102848">
          <a:off x="4133212" y="3210918"/>
          <a:ext cx="651217" cy="25551"/>
        </a:xfrm>
        <a:custGeom>
          <a:avLst/>
          <a:gdLst/>
          <a:ahLst/>
          <a:cxnLst/>
          <a:rect l="0" t="0" r="0" b="0"/>
          <a:pathLst>
            <a:path>
              <a:moveTo>
                <a:pt x="0" y="12775"/>
              </a:moveTo>
              <a:lnTo>
                <a:pt x="651217" y="1277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9102848">
        <a:off x="4442540" y="3207413"/>
        <a:ext cx="32560" cy="32560"/>
      </dsp:txXfrm>
    </dsp:sp>
    <dsp:sp modelId="{ACCA1A1D-3A29-4D5B-97A0-24B2EB7D19B1}">
      <dsp:nvSpPr>
        <dsp:cNvPr id="0" name=""/>
        <dsp:cNvSpPr/>
      </dsp:nvSpPr>
      <dsp:spPr>
        <a:xfrm>
          <a:off x="4702238" y="2832607"/>
          <a:ext cx="1284930" cy="3496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Species Richness</a:t>
          </a:r>
          <a:endParaRPr lang="en-US" sz="1400" b="1" kern="1200" dirty="0"/>
        </a:p>
      </dsp:txBody>
      <dsp:txXfrm>
        <a:off x="4702238" y="2832607"/>
        <a:ext cx="1284930" cy="349648"/>
      </dsp:txXfrm>
    </dsp:sp>
    <dsp:sp modelId="{F7BE8623-04E5-43DD-98E3-10B9CF806741}">
      <dsp:nvSpPr>
        <dsp:cNvPr id="0" name=""/>
        <dsp:cNvSpPr/>
      </dsp:nvSpPr>
      <dsp:spPr>
        <a:xfrm rot="21516568">
          <a:off x="4215333" y="3421383"/>
          <a:ext cx="477736" cy="25551"/>
        </a:xfrm>
        <a:custGeom>
          <a:avLst/>
          <a:gdLst/>
          <a:ahLst/>
          <a:cxnLst/>
          <a:rect l="0" t="0" r="0" b="0"/>
          <a:pathLst>
            <a:path>
              <a:moveTo>
                <a:pt x="0" y="12775"/>
              </a:moveTo>
              <a:lnTo>
                <a:pt x="477736" y="1277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21516568">
        <a:off x="4442258" y="3422215"/>
        <a:ext cx="23886" cy="23886"/>
      </dsp:txXfrm>
    </dsp:sp>
    <dsp:sp modelId="{92D40E74-F156-4852-B49B-4A0D257881ED}">
      <dsp:nvSpPr>
        <dsp:cNvPr id="0" name=""/>
        <dsp:cNvSpPr/>
      </dsp:nvSpPr>
      <dsp:spPr>
        <a:xfrm>
          <a:off x="4692999" y="3232419"/>
          <a:ext cx="1309215" cy="3918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%</a:t>
          </a:r>
          <a:r>
            <a:rPr lang="en-US" sz="1400" b="1" kern="1200" dirty="0" err="1" smtClean="0"/>
            <a:t>Chironomidae</a:t>
          </a:r>
          <a:endParaRPr lang="en-US" sz="1400" b="1" kern="1200" dirty="0"/>
        </a:p>
      </dsp:txBody>
      <dsp:txXfrm>
        <a:off x="4692999" y="3232419"/>
        <a:ext cx="1309215" cy="391884"/>
      </dsp:txXfrm>
    </dsp:sp>
    <dsp:sp modelId="{7B128431-0CD7-43A1-894B-8EDF0E374654}">
      <dsp:nvSpPr>
        <dsp:cNvPr id="0" name=""/>
        <dsp:cNvSpPr/>
      </dsp:nvSpPr>
      <dsp:spPr>
        <a:xfrm rot="2589860">
          <a:off x="4126809" y="3651146"/>
          <a:ext cx="654783" cy="25551"/>
        </a:xfrm>
        <a:custGeom>
          <a:avLst/>
          <a:gdLst/>
          <a:ahLst/>
          <a:cxnLst/>
          <a:rect l="0" t="0" r="0" b="0"/>
          <a:pathLst>
            <a:path>
              <a:moveTo>
                <a:pt x="0" y="12775"/>
              </a:moveTo>
              <a:lnTo>
                <a:pt x="654783" y="1277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2589860">
        <a:off x="4437831" y="3647552"/>
        <a:ext cx="32739" cy="32739"/>
      </dsp:txXfrm>
    </dsp:sp>
    <dsp:sp modelId="{A84FA3AE-9467-4A8D-B52A-9BEB8DFC4AD2}">
      <dsp:nvSpPr>
        <dsp:cNvPr id="0" name=""/>
        <dsp:cNvSpPr/>
      </dsp:nvSpPr>
      <dsp:spPr>
        <a:xfrm>
          <a:off x="4692999" y="3720674"/>
          <a:ext cx="1284930" cy="3344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EPT </a:t>
          </a:r>
          <a:r>
            <a:rPr lang="en-US" sz="1400" b="1" kern="1200" dirty="0" err="1" smtClean="0"/>
            <a:t>taxa</a:t>
          </a:r>
          <a:endParaRPr lang="en-US" sz="1400" b="1" kern="1200" dirty="0"/>
        </a:p>
      </dsp:txBody>
      <dsp:txXfrm>
        <a:off x="4692999" y="3720674"/>
        <a:ext cx="1284930" cy="3344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A52A9C-42BE-4A44-B53D-E1C67FBAFE51}" type="datetimeFigureOut">
              <a:rPr lang="en-US" smtClean="0"/>
              <a:pPr/>
              <a:t>9/15/2017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102A5C-FDAC-4AA7-904C-A52E9BD917F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102A5C-FDAC-4AA7-904C-A52E9BD917F8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7CEA6-6493-4DF1-9105-483BFF25D248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B0EC33-8116-424A-9C9B-9DDD83F14B76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102A5C-FDAC-4AA7-904C-A52E9BD917F8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15/09/2017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2671000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15/09/2017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1072579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15/09/2017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1424115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15/09/2017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2649002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15/09/2017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1345253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15/09/2017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3541380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15/09/2017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4126498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15/09/2017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373706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15/09/2017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2222994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15/09/2017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3056736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15/09/2017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1171914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5AD5A3-6871-4623-BDBC-0A043D365282}" type="datetimeFigureOut">
              <a:rPr lang="en-AU" smtClean="0"/>
              <a:pPr/>
              <a:t>15/09/2017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38C77-FDCD-4874-B3FF-6CCFD4A0B09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2748956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.xml"/><Relationship Id="rId3" Type="http://schemas.openxmlformats.org/officeDocument/2006/relationships/chart" Target="../charts/chart1.xml"/><Relationship Id="rId7" Type="http://schemas.openxmlformats.org/officeDocument/2006/relationships/chart" Target="../charts/chart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2.png"/><Relationship Id="rId7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3.png"/><Relationship Id="rId9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3.png"/><Relationship Id="rId9" Type="http://schemas.microsoft.com/office/2007/relationships/diagramDrawing" Target="../diagrams/drawing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e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08373" y="6083808"/>
            <a:ext cx="2119060" cy="47220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6318958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 smtClean="0">
                <a:solidFill>
                  <a:srgbClr val="1268BD"/>
                </a:solidFill>
              </a:rPr>
              <a:t>BRISBANE, AUSTRALIA |  18 - 20 </a:t>
            </a:r>
            <a:r>
              <a:rPr lang="en-AU" sz="1350" dirty="0">
                <a:solidFill>
                  <a:srgbClr val="1268BD"/>
                </a:solidFill>
              </a:rPr>
              <a:t>SEPTEMBER </a:t>
            </a:r>
            <a:r>
              <a:rPr lang="en-AU" sz="1350" dirty="0" smtClean="0">
                <a:solidFill>
                  <a:srgbClr val="1268BD"/>
                </a:solidFill>
              </a:rPr>
              <a:t>2017</a:t>
            </a:r>
            <a:endParaRPr lang="en-AU" sz="1350" dirty="0">
              <a:solidFill>
                <a:srgbClr val="1268BD"/>
              </a:solidFill>
            </a:endParaRPr>
          </a:p>
        </p:txBody>
      </p:sp>
      <p:pic>
        <p:nvPicPr>
          <p:cNvPr id="8" name="Picture 7" descr="RS17 ID long_blu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5057" y="170689"/>
            <a:ext cx="3842657" cy="91573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20762" y="1113064"/>
            <a:ext cx="8564690" cy="3810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420613" y="6318957"/>
            <a:ext cx="12849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 smtClean="0">
                <a:solidFill>
                  <a:srgbClr val="1268BD"/>
                </a:solidFill>
              </a:rPr>
              <a:t>MANAGED BY</a:t>
            </a:r>
            <a:endParaRPr lang="en-AU" sz="1350" dirty="0">
              <a:solidFill>
                <a:srgbClr val="1268BD"/>
              </a:solidFill>
            </a:endParaRPr>
          </a:p>
        </p:txBody>
      </p:sp>
      <p:pic>
        <p:nvPicPr>
          <p:cNvPr id="1026" name="Picture 2" descr="sus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35233" y="189818"/>
            <a:ext cx="932996" cy="889263"/>
          </a:xfrm>
          <a:prstGeom prst="rect">
            <a:avLst/>
          </a:prstGeom>
          <a:noFill/>
        </p:spPr>
      </p:pic>
      <p:sp>
        <p:nvSpPr>
          <p:cNvPr id="9" name="Title 8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B050"/>
                </a:solidFill>
              </a:rPr>
              <a:t>Effect of catchment disturbance on river health in two agricultural catchments in Sri Lanka.</a:t>
            </a:r>
            <a:endParaRPr lang="en-US" sz="4000" dirty="0"/>
          </a:p>
        </p:txBody>
      </p:sp>
      <p:sp>
        <p:nvSpPr>
          <p:cNvPr id="10" name="Subtitle 9"/>
          <p:cNvSpPr>
            <a:spLocks noGrp="1"/>
          </p:cNvSpPr>
          <p:nvPr>
            <p:ph type="subTitle" idx="1"/>
          </p:nvPr>
        </p:nvSpPr>
        <p:spPr>
          <a:xfrm>
            <a:off x="1172029" y="3892323"/>
            <a:ext cx="6858000" cy="1655762"/>
          </a:xfrm>
        </p:spPr>
        <p:txBody>
          <a:bodyPr>
            <a:normAutofit fontScale="55000" lnSpcReduction="20000"/>
          </a:bodyPr>
          <a:lstStyle/>
          <a:p>
            <a:r>
              <a:rPr lang="en-US" sz="3600" dirty="0" smtClean="0">
                <a:solidFill>
                  <a:srgbClr val="002060"/>
                </a:solidFill>
              </a:rPr>
              <a:t>J.M.C.K Jayawardhana</a:t>
            </a:r>
            <a:r>
              <a:rPr lang="en-US" sz="3600" baseline="30000" dirty="0" smtClean="0">
                <a:solidFill>
                  <a:srgbClr val="002060"/>
                </a:solidFill>
              </a:rPr>
              <a:t>1</a:t>
            </a:r>
            <a:r>
              <a:rPr lang="en-US" sz="3600" dirty="0" smtClean="0">
                <a:solidFill>
                  <a:srgbClr val="002060"/>
                </a:solidFill>
              </a:rPr>
              <a:t>, W.D.T.M </a:t>
            </a:r>
            <a:r>
              <a:rPr lang="en-US" sz="3600" dirty="0" err="1" smtClean="0">
                <a:solidFill>
                  <a:srgbClr val="002060"/>
                </a:solidFill>
              </a:rPr>
              <a:t>Gunawardhana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baseline="30000" dirty="0" smtClean="0">
                <a:solidFill>
                  <a:srgbClr val="002060"/>
                </a:solidFill>
              </a:rPr>
              <a:t>1</a:t>
            </a:r>
            <a:r>
              <a:rPr lang="en-US" sz="3600" dirty="0" smtClean="0">
                <a:solidFill>
                  <a:srgbClr val="002060"/>
                </a:solidFill>
              </a:rPr>
              <a:t>, E.P.N Udayakumara</a:t>
            </a:r>
            <a:r>
              <a:rPr lang="en-US" sz="3600" baseline="30000" dirty="0" smtClean="0">
                <a:solidFill>
                  <a:srgbClr val="002060"/>
                </a:solidFill>
              </a:rPr>
              <a:t>1</a:t>
            </a:r>
            <a:r>
              <a:rPr lang="en-US" sz="3600" dirty="0" smtClean="0">
                <a:solidFill>
                  <a:srgbClr val="002060"/>
                </a:solidFill>
              </a:rPr>
              <a:t>, M. Westbrooke</a:t>
            </a:r>
            <a:r>
              <a:rPr lang="en-US" sz="3600" baseline="30000" dirty="0" smtClean="0">
                <a:solidFill>
                  <a:srgbClr val="002060"/>
                </a:solidFill>
              </a:rPr>
              <a:t>2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/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n-US" i="1" baseline="30000" dirty="0" smtClean="0">
                <a:solidFill>
                  <a:srgbClr val="002060"/>
                </a:solidFill>
              </a:rPr>
              <a:t>1</a:t>
            </a:r>
            <a:r>
              <a:rPr lang="en-US" i="1" dirty="0" smtClean="0">
                <a:solidFill>
                  <a:srgbClr val="002060"/>
                </a:solidFill>
              </a:rPr>
              <a:t>Department of Natural Resources, Faculty of Applied Sciences, </a:t>
            </a:r>
            <a:r>
              <a:rPr lang="en-US" i="1" dirty="0" err="1" smtClean="0">
                <a:solidFill>
                  <a:srgbClr val="002060"/>
                </a:solidFill>
              </a:rPr>
              <a:t>Sabaragamuwa</a:t>
            </a:r>
            <a:r>
              <a:rPr lang="en-US" i="1" dirty="0" smtClean="0">
                <a:solidFill>
                  <a:srgbClr val="002060"/>
                </a:solidFill>
              </a:rPr>
              <a:t> University of Sri Lanka</a:t>
            </a:r>
            <a:br>
              <a:rPr lang="en-US" i="1" dirty="0" smtClean="0">
                <a:solidFill>
                  <a:srgbClr val="002060"/>
                </a:solidFill>
              </a:rPr>
            </a:br>
            <a:r>
              <a:rPr lang="en-US" baseline="30000" dirty="0" smtClean="0">
                <a:solidFill>
                  <a:srgbClr val="002060"/>
                </a:solidFill>
              </a:rPr>
              <a:t>2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i="1" dirty="0" smtClean="0">
                <a:solidFill>
                  <a:srgbClr val="002060"/>
                </a:solidFill>
              </a:rPr>
              <a:t>Centre for Environmental Management, Faculty of Science and Technology, Federation University Australia, Office Y147/Y Building/Mt. Helen Campus, </a:t>
            </a:r>
            <a:r>
              <a:rPr lang="en-US" i="1" dirty="0" err="1" smtClean="0">
                <a:solidFill>
                  <a:srgbClr val="002060"/>
                </a:solidFill>
              </a:rPr>
              <a:t>Ballarat</a:t>
            </a:r>
            <a:r>
              <a:rPr lang="en-US" i="1" dirty="0" smtClean="0">
                <a:solidFill>
                  <a:srgbClr val="002060"/>
                </a:solidFill>
              </a:rPr>
              <a:t>, Australia</a:t>
            </a:r>
            <a:endParaRPr lang="en-US" dirty="0" smtClean="0">
              <a:solidFill>
                <a:srgbClr val="00206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3442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1338103675"/>
              </p:ext>
            </p:extLst>
          </p:nvPr>
        </p:nvGraphicFramePr>
        <p:xfrm>
          <a:off x="0" y="620768"/>
          <a:ext cx="4495800" cy="63037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95800"/>
              </a:tblGrid>
              <a:tr h="451576">
                <a:tc>
                  <a:txBody>
                    <a:bodyPr/>
                    <a:lstStyle/>
                    <a:p>
                      <a:r>
                        <a:rPr lang="en-US" dirty="0" smtClean="0"/>
                        <a:t>On-site</a:t>
                      </a:r>
                      <a:r>
                        <a:rPr lang="en-US" baseline="0" dirty="0" smtClean="0"/>
                        <a:t> Measurements</a:t>
                      </a:r>
                      <a:endParaRPr lang="en-US" dirty="0"/>
                    </a:p>
                  </a:txBody>
                  <a:tcPr/>
                </a:tc>
              </a:tr>
              <a:tr h="5710928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Water flow                  Flow</a:t>
                      </a:r>
                      <a:r>
                        <a:rPr lang="en-US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meter</a:t>
                      </a:r>
                      <a:endParaRPr lang="en-US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                 (Global</a:t>
                      </a:r>
                      <a:r>
                        <a:rPr lang="en-US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Water FP111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  <a:p>
                      <a:endParaRPr lang="en-US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Temperature</a:t>
                      </a:r>
                    </a:p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pH</a:t>
                      </a:r>
                    </a:p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Conductivity       </a:t>
                      </a:r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Multiparameter</a:t>
                      </a:r>
                      <a:endParaRPr lang="en-US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Salinity              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HACH</a:t>
                      </a:r>
                      <a:r>
                        <a:rPr lang="en-US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sensION</a:t>
                      </a:r>
                      <a:r>
                        <a:rPr lang="en-US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MM156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TDS</a:t>
                      </a:r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Content Placeholder 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2008244165"/>
              </p:ext>
            </p:extLst>
          </p:nvPr>
        </p:nvGraphicFramePr>
        <p:xfrm>
          <a:off x="4572000" y="685800"/>
          <a:ext cx="4572000" cy="621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/>
              </a:tblGrid>
              <a:tr h="238073">
                <a:tc>
                  <a:txBody>
                    <a:bodyPr/>
                    <a:lstStyle/>
                    <a:p>
                      <a:r>
                        <a:rPr lang="en-US" dirty="0" smtClean="0"/>
                        <a:t>Laboratory Measurements</a:t>
                      </a:r>
                      <a:endParaRPr lang="en-US" dirty="0"/>
                    </a:p>
                  </a:txBody>
                  <a:tcPr/>
                </a:tc>
              </a:tr>
              <a:tr h="342900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Nitrate-N               </a:t>
                      </a:r>
                      <a:r>
                        <a:rPr lang="en-US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Spectrophotometer</a:t>
                      </a:r>
                      <a:endParaRPr lang="en-US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Nitrite-N                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en-US" sz="1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HACH 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DR2700)</a:t>
                      </a:r>
                    </a:p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Ammonical</a:t>
                      </a:r>
                      <a:r>
                        <a:rPr lang="en-US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-N</a:t>
                      </a:r>
                    </a:p>
                    <a:p>
                      <a:r>
                        <a:rPr lang="en-US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Phosphate</a:t>
                      </a:r>
                    </a:p>
                    <a:p>
                      <a:r>
                        <a:rPr lang="en-US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Sulphate</a:t>
                      </a:r>
                      <a:endParaRPr lang="en-US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DO</a:t>
                      </a:r>
                    </a:p>
                    <a:p>
                      <a:r>
                        <a:rPr lang="en-US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BOD</a:t>
                      </a:r>
                      <a:r>
                        <a:rPr lang="en-US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  <a:p>
                      <a:endParaRPr lang="en-US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Picture 2" descr="D:\Academic\M.Phil\photos\DSCN00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24911" y="5181836"/>
            <a:ext cx="1208285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>
            <a:off x="1219200" y="1295400"/>
            <a:ext cx="762000" cy="0"/>
          </a:xfrm>
          <a:prstGeom prst="straightConnector1">
            <a:avLst/>
          </a:prstGeom>
          <a:ln w="254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ight Brace 10"/>
          <p:cNvSpPr/>
          <p:nvPr/>
        </p:nvSpPr>
        <p:spPr>
          <a:xfrm>
            <a:off x="1371600" y="4038600"/>
            <a:ext cx="304800" cy="1574800"/>
          </a:xfrm>
          <a:prstGeom prst="rightBrac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17"/>
          <p:cNvGrpSpPr/>
          <p:nvPr/>
        </p:nvGrpSpPr>
        <p:grpSpPr>
          <a:xfrm>
            <a:off x="5894439" y="990600"/>
            <a:ext cx="3200400" cy="2757539"/>
            <a:chOff x="5943600" y="3505200"/>
            <a:chExt cx="3200400" cy="2757539"/>
          </a:xfrm>
        </p:grpSpPr>
        <p:sp>
          <p:nvSpPr>
            <p:cNvPr id="12" name="Right Brace 11"/>
            <p:cNvSpPr/>
            <p:nvPr/>
          </p:nvSpPr>
          <p:spPr>
            <a:xfrm>
              <a:off x="5943600" y="3505200"/>
              <a:ext cx="304800" cy="1295400"/>
            </a:xfrm>
            <a:prstGeom prst="rightBrac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ight Brace 12"/>
            <p:cNvSpPr/>
            <p:nvPr/>
          </p:nvSpPr>
          <p:spPr>
            <a:xfrm>
              <a:off x="5943600" y="5716639"/>
              <a:ext cx="304800" cy="546100"/>
            </a:xfrm>
            <a:prstGeom prst="rightBrac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3" descr="D:\Academic\M.Phil\photos\DSCN0178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77200" y="3987800"/>
              <a:ext cx="1066800" cy="1422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4" descr="D:\Academic\M.Phil\photos\DSCN0188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05600" y="4352874"/>
              <a:ext cx="1206568" cy="90492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" name="TextBox 15"/>
          <p:cNvSpPr txBox="1"/>
          <p:nvPr/>
        </p:nvSpPr>
        <p:spPr>
          <a:xfrm>
            <a:off x="6275439" y="33528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Winkler’s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Method</a:t>
            </a:r>
            <a:endParaRPr lang="en-US" dirty="0"/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18816" y="4495800"/>
            <a:ext cx="2218446" cy="18512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48200" y="48260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Heavy Metals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6156816" y="5046237"/>
            <a:ext cx="762000" cy="0"/>
          </a:xfrm>
          <a:prstGeom prst="straightConnector1">
            <a:avLst/>
          </a:prstGeom>
          <a:ln w="254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572000" y="5867400"/>
            <a:ext cx="49149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Atomic Absorption </a:t>
            </a: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Spectrophotometer(AAS)</a:t>
            </a: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(Varian AA240FS)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Picture 21" descr="D:\Academic\M.Phil\photos\field 4tos\DSC00634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34009" y="1638300"/>
            <a:ext cx="2099187" cy="2628900"/>
          </a:xfrm>
          <a:prstGeom prst="rect">
            <a:avLst/>
          </a:prstGeom>
          <a:ln w="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85496-AA37-494C-A413-7CF3BAC04B13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838200" y="0"/>
            <a:ext cx="49464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Water quality Analysis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3111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08373" y="6083808"/>
            <a:ext cx="2119060" cy="47220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6318958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 smtClean="0">
                <a:solidFill>
                  <a:srgbClr val="1268BD"/>
                </a:solidFill>
              </a:rPr>
              <a:t>BRISBANE, AUSTRALIA |  18 - 20 </a:t>
            </a:r>
            <a:r>
              <a:rPr lang="en-AU" sz="1350" dirty="0">
                <a:solidFill>
                  <a:srgbClr val="1268BD"/>
                </a:solidFill>
              </a:rPr>
              <a:t>SEPTEMBER </a:t>
            </a:r>
            <a:r>
              <a:rPr lang="en-AU" sz="1350" dirty="0" smtClean="0">
                <a:solidFill>
                  <a:srgbClr val="1268BD"/>
                </a:solidFill>
              </a:rPr>
              <a:t>2017</a:t>
            </a:r>
            <a:endParaRPr lang="en-AU" sz="1350" dirty="0">
              <a:solidFill>
                <a:srgbClr val="1268BD"/>
              </a:solidFill>
            </a:endParaRPr>
          </a:p>
        </p:txBody>
      </p:sp>
      <p:pic>
        <p:nvPicPr>
          <p:cNvPr id="8" name="Picture 7" descr="RS17 ID long_blu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5057" y="170689"/>
            <a:ext cx="3842657" cy="91573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20762" y="1113064"/>
            <a:ext cx="8564690" cy="3810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420613" y="6318957"/>
            <a:ext cx="12849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 smtClean="0">
                <a:solidFill>
                  <a:srgbClr val="1268BD"/>
                </a:solidFill>
              </a:rPr>
              <a:t>MANAGED BY</a:t>
            </a:r>
            <a:endParaRPr lang="en-AU" sz="1350" dirty="0">
              <a:solidFill>
                <a:srgbClr val="1268BD"/>
              </a:solidFill>
            </a:endParaRPr>
          </a:p>
        </p:txBody>
      </p:sp>
      <p:pic>
        <p:nvPicPr>
          <p:cNvPr id="1026" name="Picture 2" descr="sus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35233" y="189818"/>
            <a:ext cx="932996" cy="889263"/>
          </a:xfrm>
          <a:prstGeom prst="rect">
            <a:avLst/>
          </a:prstGeom>
          <a:noFill/>
        </p:spPr>
      </p:pic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83507" y="1105354"/>
            <a:ext cx="7886700" cy="1325563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Biological parameters</a:t>
            </a:r>
            <a:r>
              <a:rPr lang="en-US" sz="3200" b="1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3200" b="1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3200" b="1" dirty="0" err="1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Macroinvertebrates</a:t>
            </a:r>
            <a:r>
              <a:rPr lang="en-US" sz="3200" b="1" dirty="0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 sampling and analysis</a:t>
            </a:r>
            <a:endParaRPr lang="en-US" sz="3200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174171" y="2798082"/>
            <a:ext cx="4340679" cy="4351338"/>
          </a:xfrm>
        </p:spPr>
        <p:txBody>
          <a:bodyPr/>
          <a:lstStyle/>
          <a:p>
            <a:pPr marL="290513" indent="0">
              <a:buFont typeface="Wingdings" pitchFamily="2" charset="2"/>
              <a:buChar char="§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	</a:t>
            </a:r>
            <a:r>
              <a:rPr lang="en-US" b="1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Macroinvertebrate</a:t>
            </a:r>
            <a:r>
              <a:rPr lang="en-US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   </a:t>
            </a:r>
          </a:p>
          <a:p>
            <a:pPr marL="290513" indent="0">
              <a:buNone/>
            </a:pPr>
            <a:r>
              <a:rPr lang="en-US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       family richness</a:t>
            </a:r>
          </a:p>
          <a:p>
            <a:pPr marL="290513" indent="0">
              <a:buFont typeface="Wingdings" pitchFamily="2" charset="2"/>
              <a:buChar char="§"/>
            </a:pPr>
            <a:r>
              <a:rPr lang="en-US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     % EPT </a:t>
            </a:r>
            <a:r>
              <a:rPr lang="en-US" b="1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taxa</a:t>
            </a:r>
            <a:endParaRPr lang="en-US" b="1" dirty="0" smtClean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pPr marL="290513" indent="0">
              <a:buFont typeface="Wingdings" pitchFamily="2" charset="2"/>
              <a:buChar char="§"/>
            </a:pPr>
            <a:r>
              <a:rPr lang="en-US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	% </a:t>
            </a:r>
            <a:r>
              <a:rPr lang="en-US" b="1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Chironomidae</a:t>
            </a:r>
            <a:endParaRPr lang="en-US" b="1" dirty="0" smtClean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pPr marL="290513" indent="0">
              <a:buFont typeface="Wingdings" pitchFamily="2" charset="2"/>
              <a:buChar char="§"/>
            </a:pPr>
            <a:r>
              <a:rPr lang="en-US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     Shannon Diversity    </a:t>
            </a:r>
          </a:p>
          <a:p>
            <a:pPr marL="290513" indent="0">
              <a:buNone/>
            </a:pPr>
            <a:r>
              <a:rPr lang="en-US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               Index (SDI)</a:t>
            </a:r>
          </a:p>
          <a:p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85657" y="2275114"/>
            <a:ext cx="3182530" cy="21775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" descr="H:\20150706_14332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61425" y="4468081"/>
            <a:ext cx="1657089" cy="1548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3442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08373" y="6083808"/>
            <a:ext cx="2119060" cy="47220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6318958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 smtClean="0">
                <a:solidFill>
                  <a:srgbClr val="1268BD"/>
                </a:solidFill>
              </a:rPr>
              <a:t>BRISBANE, AUSTRALIA |  18 - 20 </a:t>
            </a:r>
            <a:r>
              <a:rPr lang="en-AU" sz="1350" dirty="0">
                <a:solidFill>
                  <a:srgbClr val="1268BD"/>
                </a:solidFill>
              </a:rPr>
              <a:t>SEPTEMBER </a:t>
            </a:r>
            <a:r>
              <a:rPr lang="en-AU" sz="1350" dirty="0" smtClean="0">
                <a:solidFill>
                  <a:srgbClr val="1268BD"/>
                </a:solidFill>
              </a:rPr>
              <a:t>2017</a:t>
            </a:r>
            <a:endParaRPr lang="en-AU" sz="1350" dirty="0">
              <a:solidFill>
                <a:srgbClr val="1268BD"/>
              </a:solidFill>
            </a:endParaRPr>
          </a:p>
        </p:txBody>
      </p:sp>
      <p:pic>
        <p:nvPicPr>
          <p:cNvPr id="8" name="Picture 7" descr="RS17 ID long_blu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5057" y="170689"/>
            <a:ext cx="3842657" cy="91573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20762" y="1113064"/>
            <a:ext cx="8564690" cy="3810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420613" y="6318957"/>
            <a:ext cx="12849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 smtClean="0">
                <a:solidFill>
                  <a:srgbClr val="1268BD"/>
                </a:solidFill>
              </a:rPr>
              <a:t>MANAGED BY</a:t>
            </a:r>
            <a:endParaRPr lang="en-AU" sz="1350" dirty="0">
              <a:solidFill>
                <a:srgbClr val="1268BD"/>
              </a:solidFill>
            </a:endParaRPr>
          </a:p>
        </p:txBody>
      </p:sp>
      <p:pic>
        <p:nvPicPr>
          <p:cNvPr id="1026" name="Picture 2" descr="sus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35233" y="189818"/>
            <a:ext cx="932996" cy="889263"/>
          </a:xfrm>
          <a:prstGeom prst="rect">
            <a:avLst/>
          </a:prstGeom>
          <a:noFill/>
        </p:spPr>
      </p:pic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599622" y="1061812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rgbClr val="7030A0"/>
                </a:solidFill>
              </a:rPr>
              <a:t>Analysis</a:t>
            </a:r>
            <a:endParaRPr lang="en-US" sz="4000" dirty="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686708" y="2506662"/>
            <a:ext cx="7886700" cy="4351338"/>
          </a:xfrm>
        </p:spPr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chemeClr val="accent1"/>
                </a:solidFill>
              </a:rPr>
              <a:t>Effect of catchment land cover on river physical, chemical and biological attributes</a:t>
            </a:r>
          </a:p>
          <a:p>
            <a:pPr>
              <a:buNone/>
            </a:pPr>
            <a:endParaRPr lang="en-US" b="1" dirty="0" smtClean="0">
              <a:solidFill>
                <a:schemeClr val="accent1"/>
              </a:solidFill>
            </a:endParaRPr>
          </a:p>
          <a:p>
            <a:r>
              <a:rPr lang="en-US" dirty="0" smtClean="0">
                <a:solidFill>
                  <a:srgbClr val="C00000"/>
                </a:solidFill>
              </a:rPr>
              <a:t>Principal Component analysis (PCA)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Pearson’s correlation test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3442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rgbClr val="C00000"/>
                </a:solidFill>
              </a:rPr>
              <a:t>			RESULTS</a:t>
            </a:r>
            <a:br>
              <a:rPr lang="en-US" sz="4000" b="1" dirty="0" smtClean="0">
                <a:solidFill>
                  <a:srgbClr val="C00000"/>
                </a:solidFill>
              </a:rPr>
            </a:br>
            <a:r>
              <a:rPr lang="en-US" sz="2000" b="1" dirty="0" smtClean="0">
                <a:solidFill>
                  <a:srgbClr val="C00000"/>
                </a:solidFill>
              </a:rPr>
              <a:t/>
            </a:r>
            <a:br>
              <a:rPr lang="en-US" sz="2000" b="1" dirty="0" smtClean="0">
                <a:solidFill>
                  <a:srgbClr val="C00000"/>
                </a:solidFill>
              </a:rPr>
            </a:br>
            <a:r>
              <a:rPr lang="en-US" sz="2000" b="1" dirty="0" smtClean="0">
                <a:solidFill>
                  <a:srgbClr val="C00000"/>
                </a:solidFill>
              </a:rPr>
              <a:t>			PCA analysis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609600"/>
            <a:ext cx="73152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Rectangle 2"/>
          <p:cNvSpPr>
            <a:spLocks noChangeArrowheads="1"/>
          </p:cNvSpPr>
          <p:nvPr/>
        </p:nvSpPr>
        <p:spPr bwMode="auto">
          <a:xfrm rot="1542455">
            <a:off x="1944968" y="1813135"/>
            <a:ext cx="1502818" cy="2283459"/>
          </a:xfrm>
          <a:prstGeom prst="rect">
            <a:avLst/>
          </a:prstGeom>
          <a:noFill/>
          <a:ln w="15875">
            <a:solidFill>
              <a:srgbClr val="FF0066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1" name="AutoShape 3"/>
          <p:cNvSpPr>
            <a:spLocks noChangeArrowheads="1"/>
          </p:cNvSpPr>
          <p:nvPr/>
        </p:nvSpPr>
        <p:spPr bwMode="auto">
          <a:xfrm rot="14455040">
            <a:off x="1966153" y="2192700"/>
            <a:ext cx="3922637" cy="3478555"/>
          </a:xfrm>
          <a:prstGeom prst="triangle">
            <a:avLst>
              <a:gd name="adj" fmla="val 31008"/>
            </a:avLst>
          </a:prstGeom>
          <a:noFill/>
          <a:ln w="15875">
            <a:solidFill>
              <a:srgbClr val="44546A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08373" y="6083808"/>
            <a:ext cx="2119060" cy="47220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6318958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 smtClean="0">
                <a:solidFill>
                  <a:srgbClr val="1268BD"/>
                </a:solidFill>
              </a:rPr>
              <a:t>BRISBANE, AUSTRALIA |  18 - 20 </a:t>
            </a:r>
            <a:r>
              <a:rPr lang="en-AU" sz="1350" dirty="0">
                <a:solidFill>
                  <a:srgbClr val="1268BD"/>
                </a:solidFill>
              </a:rPr>
              <a:t>SEPTEMBER </a:t>
            </a:r>
            <a:r>
              <a:rPr lang="en-AU" sz="1350" dirty="0" smtClean="0">
                <a:solidFill>
                  <a:srgbClr val="1268BD"/>
                </a:solidFill>
              </a:rPr>
              <a:t>2017</a:t>
            </a:r>
            <a:endParaRPr lang="en-AU" sz="1350" dirty="0">
              <a:solidFill>
                <a:srgbClr val="1268BD"/>
              </a:solidFill>
            </a:endParaRPr>
          </a:p>
        </p:txBody>
      </p:sp>
      <p:pic>
        <p:nvPicPr>
          <p:cNvPr id="8" name="Picture 7" descr="RS17 ID long_blu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5057" y="170689"/>
            <a:ext cx="3842657" cy="91573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20762" y="1113064"/>
            <a:ext cx="8564690" cy="3810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420613" y="6318957"/>
            <a:ext cx="12849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 smtClean="0">
                <a:solidFill>
                  <a:srgbClr val="1268BD"/>
                </a:solidFill>
              </a:rPr>
              <a:t>MANAGED BY</a:t>
            </a:r>
            <a:endParaRPr lang="en-AU" sz="1350" dirty="0">
              <a:solidFill>
                <a:srgbClr val="1268BD"/>
              </a:solidFill>
            </a:endParaRPr>
          </a:p>
        </p:txBody>
      </p:sp>
      <p:pic>
        <p:nvPicPr>
          <p:cNvPr id="1026" name="Picture 2" descr="sus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35233" y="189818"/>
            <a:ext cx="932996" cy="889263"/>
          </a:xfrm>
          <a:prstGeom prst="rect">
            <a:avLst/>
          </a:prstGeom>
          <a:noFill/>
        </p:spPr>
      </p:pic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28650" y="1177926"/>
            <a:ext cx="7886700" cy="1325563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Pearson’s correlation between % forest cover and water quality variables</a:t>
            </a:r>
            <a:endParaRPr lang="en-US" sz="2800" dirty="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10" name="Content Placeholder 3"/>
          <p:cNvGraphicFramePr>
            <a:graphicFrameLocks/>
          </p:cNvGraphicFramePr>
          <p:nvPr/>
        </p:nvGraphicFramePr>
        <p:xfrm>
          <a:off x="0" y="2630714"/>
          <a:ext cx="8853714" cy="24928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086"/>
                <a:gridCol w="574402"/>
                <a:gridCol w="574402"/>
                <a:gridCol w="574402"/>
                <a:gridCol w="574402"/>
                <a:gridCol w="574402"/>
                <a:gridCol w="574402"/>
                <a:gridCol w="574402"/>
                <a:gridCol w="574402"/>
                <a:gridCol w="574402"/>
                <a:gridCol w="574402"/>
                <a:gridCol w="574402"/>
                <a:gridCol w="574402"/>
                <a:gridCol w="574402"/>
                <a:gridCol w="574402"/>
              </a:tblGrid>
              <a:tr h="6232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Temp</a:t>
                      </a:r>
                    </a:p>
                  </a:txBody>
                  <a:tcPr marL="9525" marR="9525" marT="9525" marB="0" anchor="ctr" anchorCtr="1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pH</a:t>
                      </a:r>
                    </a:p>
                  </a:txBody>
                  <a:tcPr marL="9525" marR="9525" marT="9525" marB="0" anchor="ctr" anchorCtr="1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err="1">
                          <a:solidFill>
                            <a:schemeClr val="bg1"/>
                          </a:solidFill>
                          <a:latin typeface="Arial"/>
                        </a:rPr>
                        <a:t>Cond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anchor="ctr" anchorCtr="1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TS</a:t>
                      </a:r>
                    </a:p>
                  </a:txBody>
                  <a:tcPr marL="9525" marR="9525" marT="9525" marB="0" anchor="ctr" anchorCtr="1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TDS</a:t>
                      </a:r>
                    </a:p>
                  </a:txBody>
                  <a:tcPr marL="9525" marR="9525" marT="9525" marB="0" anchor="ctr" anchorCtr="1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TSS</a:t>
                      </a:r>
                    </a:p>
                  </a:txBody>
                  <a:tcPr marL="9525" marR="9525" marT="9525" marB="0" anchor="ctr" anchorCtr="1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BOD</a:t>
                      </a:r>
                    </a:p>
                  </a:txBody>
                  <a:tcPr marL="9525" marR="9525" marT="9525" marB="0" anchor="ctr" anchorCtr="1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NO</a:t>
                      </a:r>
                      <a:r>
                        <a:rPr lang="en-US" sz="1400" b="1" i="0" u="none" strike="noStrike" baseline="-25000" dirty="0">
                          <a:solidFill>
                            <a:schemeClr val="bg1"/>
                          </a:solidFill>
                          <a:latin typeface="Arial"/>
                        </a:rPr>
                        <a:t>3</a:t>
                      </a:r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-N</a:t>
                      </a:r>
                    </a:p>
                  </a:txBody>
                  <a:tcPr marL="9525" marR="9525" marT="9525" marB="0" anchor="ctr" anchorCtr="1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NO</a:t>
                      </a:r>
                      <a:r>
                        <a:rPr lang="en-US" sz="1400" b="1" i="0" u="none" strike="noStrike" baseline="-25000" dirty="0" smtClean="0">
                          <a:solidFill>
                            <a:schemeClr val="bg1"/>
                          </a:solidFill>
                          <a:latin typeface="Arial"/>
                        </a:rPr>
                        <a:t>2</a:t>
                      </a:r>
                      <a:r>
                        <a:rPr lang="en-US" sz="1400" b="1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-N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anchor="ctr" anchorCtr="1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NH</a:t>
                      </a:r>
                      <a:r>
                        <a:rPr lang="en-US" sz="1400" b="1" i="0" u="none" strike="noStrike" baseline="-25000" dirty="0">
                          <a:solidFill>
                            <a:schemeClr val="bg1"/>
                          </a:solidFill>
                          <a:latin typeface="Arial"/>
                        </a:rPr>
                        <a:t>4</a:t>
                      </a:r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-N</a:t>
                      </a:r>
                    </a:p>
                  </a:txBody>
                  <a:tcPr marL="9525" marR="9525" marT="9525" marB="0" anchor="ctr" anchorCtr="1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PO</a:t>
                      </a:r>
                      <a:r>
                        <a:rPr lang="en-US" sz="1400" b="1" i="0" u="none" strike="noStrike" baseline="-25000" dirty="0">
                          <a:solidFill>
                            <a:schemeClr val="bg1"/>
                          </a:solidFill>
                          <a:latin typeface="Arial"/>
                        </a:rPr>
                        <a:t>4</a:t>
                      </a:r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-P</a:t>
                      </a:r>
                    </a:p>
                  </a:txBody>
                  <a:tcPr marL="9525" marR="9525" marT="9525" marB="0" anchor="ctr" anchorCtr="1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SO4-</a:t>
                      </a:r>
                    </a:p>
                  </a:txBody>
                  <a:tcPr marL="9525" marR="9525" marT="9525" marB="0" anchor="ctr" anchorCtr="1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CQI</a:t>
                      </a:r>
                    </a:p>
                  </a:txBody>
                  <a:tcPr marL="9525" marR="9525" marT="9525" marB="0"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RQI</a:t>
                      </a:r>
                    </a:p>
                  </a:txBody>
                  <a:tcPr marL="9525" marR="9525" marT="9525" marB="0"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623207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%Cat</a:t>
                      </a:r>
                      <a:r>
                        <a:rPr lang="en-US" sz="1200" b="1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.</a:t>
                      </a:r>
                    </a:p>
                    <a:p>
                      <a:pPr algn="ctr" fontAlgn="t"/>
                      <a:r>
                        <a:rPr lang="en-US" sz="1200" b="1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Forest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-.370</a:t>
                      </a:r>
                      <a:r>
                        <a:rPr lang="en-US" sz="1400" b="1" i="0" u="none" strike="noStrike" baseline="30000" dirty="0">
                          <a:solidFill>
                            <a:srgbClr val="FF0000"/>
                          </a:solidFill>
                          <a:latin typeface="Arial"/>
                        </a:rPr>
                        <a:t>**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.018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-.186</a:t>
                      </a:r>
                      <a:r>
                        <a:rPr lang="en-US" sz="1400" b="1" i="0" u="none" strike="noStrike" baseline="30000" dirty="0">
                          <a:solidFill>
                            <a:srgbClr val="000000"/>
                          </a:solidFill>
                          <a:latin typeface="Arial"/>
                        </a:rPr>
                        <a:t>**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-.219</a:t>
                      </a:r>
                      <a:r>
                        <a:rPr lang="en-US" sz="1400" b="1" i="0" u="none" strike="noStrike" baseline="30000" dirty="0">
                          <a:solidFill>
                            <a:srgbClr val="FF0000"/>
                          </a:solidFill>
                          <a:latin typeface="Arial"/>
                        </a:rPr>
                        <a:t>**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-.198</a:t>
                      </a:r>
                      <a:r>
                        <a:rPr lang="en-US" sz="1400" b="1" i="0" u="none" strike="noStrike" baseline="30000" dirty="0">
                          <a:solidFill>
                            <a:srgbClr val="FF0000"/>
                          </a:solidFill>
                          <a:latin typeface="Arial"/>
                        </a:rPr>
                        <a:t>**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-.149</a:t>
                      </a:r>
                      <a:r>
                        <a:rPr lang="en-US" sz="1400" b="1" i="0" u="none" strike="noStrike" baseline="30000" dirty="0">
                          <a:solidFill>
                            <a:srgbClr val="FF0000"/>
                          </a:solidFill>
                          <a:latin typeface="Arial"/>
                        </a:rPr>
                        <a:t>*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-.108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-.057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-.228</a:t>
                      </a:r>
                      <a:r>
                        <a:rPr lang="en-US" sz="1400" b="1" i="0" u="none" strike="noStrike" baseline="30000" dirty="0">
                          <a:solidFill>
                            <a:srgbClr val="FF0000"/>
                          </a:solidFill>
                          <a:latin typeface="Arial"/>
                        </a:rPr>
                        <a:t>**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-.172</a:t>
                      </a:r>
                      <a:r>
                        <a:rPr lang="en-US" sz="1400" b="1" i="0" u="none" strike="noStrike" baseline="30000" dirty="0">
                          <a:solidFill>
                            <a:srgbClr val="FF0000"/>
                          </a:solidFill>
                          <a:latin typeface="Arial"/>
                        </a:rPr>
                        <a:t>*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.006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-.152</a:t>
                      </a:r>
                      <a:r>
                        <a:rPr lang="en-US" sz="1400" b="1" i="0" u="none" strike="noStrike" baseline="30000" dirty="0">
                          <a:solidFill>
                            <a:srgbClr val="FF0000"/>
                          </a:solidFill>
                          <a:latin typeface="Arial"/>
                        </a:rPr>
                        <a:t>*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.265</a:t>
                      </a:r>
                      <a:r>
                        <a:rPr lang="en-US" sz="1400" b="1" i="0" u="none" strike="noStrike" baseline="30000" dirty="0">
                          <a:solidFill>
                            <a:srgbClr val="FF0000"/>
                          </a:solidFill>
                          <a:latin typeface="Arial"/>
                        </a:rPr>
                        <a:t>**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9525" marR="9525" marT="9525" marB="0"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.414</a:t>
                      </a:r>
                      <a:r>
                        <a:rPr lang="en-US" sz="1400" b="1" i="0" u="none" strike="noStrike" baseline="30000" dirty="0">
                          <a:solidFill>
                            <a:srgbClr val="FF0000"/>
                          </a:solidFill>
                          <a:latin typeface="Arial"/>
                        </a:rPr>
                        <a:t>**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9525" marR="9525" marT="9525" marB="0"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623207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%Rip</a:t>
                      </a:r>
                      <a:r>
                        <a:rPr lang="en-US" sz="1200" b="1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.</a:t>
                      </a:r>
                    </a:p>
                    <a:p>
                      <a:pPr algn="ctr" fontAlgn="t"/>
                      <a:r>
                        <a:rPr lang="en-US" sz="1200" b="1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Forest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-.260</a:t>
                      </a:r>
                      <a:r>
                        <a:rPr lang="en-US" sz="1400" b="1" i="0" u="none" strike="noStrike" baseline="30000" dirty="0">
                          <a:solidFill>
                            <a:srgbClr val="FF0000"/>
                          </a:solidFill>
                          <a:latin typeface="Arial"/>
                        </a:rPr>
                        <a:t>**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.233</a:t>
                      </a:r>
                      <a:r>
                        <a:rPr lang="en-US" sz="1400" b="1" i="0" u="none" strike="noStrike" baseline="30000" dirty="0">
                          <a:solidFill>
                            <a:srgbClr val="FF0000"/>
                          </a:solidFill>
                          <a:latin typeface="Arial"/>
                        </a:rPr>
                        <a:t>**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-.061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-.196</a:t>
                      </a:r>
                      <a:r>
                        <a:rPr lang="en-US" sz="1400" b="1" i="0" u="none" strike="noStrike" baseline="30000" dirty="0">
                          <a:solidFill>
                            <a:srgbClr val="FF0000"/>
                          </a:solidFill>
                          <a:latin typeface="Arial"/>
                        </a:rPr>
                        <a:t>**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-.071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-.179</a:t>
                      </a:r>
                      <a:r>
                        <a:rPr lang="en-US" sz="1400" b="1" i="0" u="none" strike="noStrike" baseline="30000" dirty="0">
                          <a:solidFill>
                            <a:srgbClr val="FF0000"/>
                          </a:solidFill>
                          <a:latin typeface="Arial"/>
                        </a:rPr>
                        <a:t>**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-.071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-.123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-.235</a:t>
                      </a:r>
                      <a:r>
                        <a:rPr lang="en-US" sz="1400" b="1" i="0" u="none" strike="noStrike" baseline="30000" dirty="0">
                          <a:solidFill>
                            <a:srgbClr val="FF0000"/>
                          </a:solidFill>
                          <a:latin typeface="Arial"/>
                        </a:rPr>
                        <a:t>**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-.172</a:t>
                      </a:r>
                      <a:r>
                        <a:rPr lang="en-US" sz="1400" b="1" i="0" u="none" strike="noStrike" baseline="30000" dirty="0">
                          <a:solidFill>
                            <a:srgbClr val="FF0000"/>
                          </a:solidFill>
                          <a:latin typeface="Arial"/>
                        </a:rPr>
                        <a:t>*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-.002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-.301</a:t>
                      </a:r>
                      <a:r>
                        <a:rPr lang="en-US" sz="1400" b="1" i="0" u="none" strike="noStrike" baseline="30000" dirty="0">
                          <a:solidFill>
                            <a:srgbClr val="FF0000"/>
                          </a:solidFill>
                          <a:latin typeface="Arial"/>
                        </a:rPr>
                        <a:t>**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.379</a:t>
                      </a:r>
                      <a:r>
                        <a:rPr lang="en-US" sz="1400" b="1" i="0" u="none" strike="noStrike" baseline="30000" dirty="0">
                          <a:solidFill>
                            <a:srgbClr val="FF0000"/>
                          </a:solidFill>
                          <a:latin typeface="Arial"/>
                        </a:rPr>
                        <a:t>**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9525" marR="9525" marT="9525" marB="0"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.512</a:t>
                      </a:r>
                      <a:r>
                        <a:rPr lang="en-US" sz="1400" b="1" i="0" u="none" strike="noStrike" baseline="30000" dirty="0">
                          <a:solidFill>
                            <a:srgbClr val="FF0000"/>
                          </a:solidFill>
                          <a:latin typeface="Arial"/>
                        </a:rPr>
                        <a:t>**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9525" marR="9525" marT="9525" marB="0"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623207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%200m</a:t>
                      </a:r>
                      <a:r>
                        <a:rPr lang="en-US" sz="1200" b="1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.</a:t>
                      </a:r>
                    </a:p>
                    <a:p>
                      <a:pPr algn="ctr" fontAlgn="t"/>
                      <a:r>
                        <a:rPr lang="en-US" sz="1200" b="1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Forest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-.056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.360</a:t>
                      </a:r>
                      <a:r>
                        <a:rPr lang="en-US" sz="1400" b="1" i="0" u="none" strike="noStrike" baseline="30000" dirty="0">
                          <a:solidFill>
                            <a:srgbClr val="FF0000"/>
                          </a:solidFill>
                          <a:latin typeface="Arial"/>
                        </a:rPr>
                        <a:t>**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.027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-.228</a:t>
                      </a:r>
                      <a:r>
                        <a:rPr lang="en-US" sz="1400" b="1" i="0" u="none" strike="noStrike" baseline="30000" dirty="0">
                          <a:solidFill>
                            <a:srgbClr val="FF0000"/>
                          </a:solidFill>
                          <a:latin typeface="Arial"/>
                        </a:rPr>
                        <a:t>**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.026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-.255</a:t>
                      </a:r>
                      <a:r>
                        <a:rPr lang="en-US" sz="1400" b="1" i="0" u="none" strike="noStrike" baseline="30000" dirty="0">
                          <a:solidFill>
                            <a:srgbClr val="FF0000"/>
                          </a:solidFill>
                          <a:latin typeface="Arial"/>
                        </a:rPr>
                        <a:t>**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-.132</a:t>
                      </a:r>
                      <a:r>
                        <a:rPr lang="en-US" sz="1400" b="1" i="0" u="none" strike="noStrike" baseline="30000" dirty="0">
                          <a:solidFill>
                            <a:srgbClr val="000000"/>
                          </a:solidFill>
                          <a:latin typeface="Arial"/>
                        </a:rPr>
                        <a:t>*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-.242</a:t>
                      </a:r>
                      <a:r>
                        <a:rPr lang="en-US" sz="1400" b="1" i="0" u="none" strike="noStrike" baseline="30000" dirty="0">
                          <a:solidFill>
                            <a:srgbClr val="FF0000"/>
                          </a:solidFill>
                          <a:latin typeface="Arial"/>
                        </a:rPr>
                        <a:t>**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-.312</a:t>
                      </a:r>
                      <a:r>
                        <a:rPr lang="en-US" sz="1400" b="1" i="0" u="none" strike="noStrike" baseline="30000" dirty="0">
                          <a:solidFill>
                            <a:srgbClr val="FF0000"/>
                          </a:solidFill>
                          <a:latin typeface="Arial"/>
                        </a:rPr>
                        <a:t>**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-.189</a:t>
                      </a:r>
                      <a:r>
                        <a:rPr lang="en-US" sz="1400" b="1" i="0" u="none" strike="noStrike" baseline="30000" dirty="0">
                          <a:solidFill>
                            <a:srgbClr val="FF0000"/>
                          </a:solidFill>
                          <a:latin typeface="Arial"/>
                        </a:rPr>
                        <a:t>*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-.055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-.338</a:t>
                      </a:r>
                      <a:r>
                        <a:rPr lang="en-US" sz="1400" b="1" i="0" u="none" strike="noStrike" baseline="30000" dirty="0">
                          <a:solidFill>
                            <a:srgbClr val="FF0000"/>
                          </a:solidFill>
                          <a:latin typeface="Arial"/>
                        </a:rPr>
                        <a:t>**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.815</a:t>
                      </a:r>
                      <a:r>
                        <a:rPr lang="en-US" sz="1400" b="1" i="0" u="none" strike="noStrike" baseline="30000" dirty="0">
                          <a:solidFill>
                            <a:srgbClr val="FF0000"/>
                          </a:solidFill>
                          <a:latin typeface="Arial"/>
                        </a:rPr>
                        <a:t>**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9525" marR="9525" marT="9525" marB="0"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.822</a:t>
                      </a:r>
                      <a:r>
                        <a:rPr lang="en-US" sz="1400" b="1" i="0" u="none" strike="noStrike" baseline="30000" dirty="0">
                          <a:solidFill>
                            <a:srgbClr val="FF0000"/>
                          </a:solidFill>
                          <a:latin typeface="Arial"/>
                        </a:rPr>
                        <a:t>**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9525" marR="9525" marT="9525" marB="0"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3857171" y="5210629"/>
            <a:ext cx="441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**. Correlation is significant at the 0.01 level</a:t>
            </a:r>
          </a:p>
          <a:p>
            <a:r>
              <a:rPr lang="en-US" sz="1600" b="1" dirty="0" smtClean="0">
                <a:solidFill>
                  <a:srgbClr val="FF0000"/>
                </a:solidFill>
              </a:rPr>
              <a:t>*. Correlation is significant at the 0.05 level</a:t>
            </a:r>
            <a:endParaRPr lang="en-US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442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11" name="Chart 10"/>
          <p:cNvGraphicFramePr/>
          <p:nvPr/>
        </p:nvGraphicFramePr>
        <p:xfrm>
          <a:off x="0" y="4114800"/>
          <a:ext cx="4495800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1981200" y="6400800"/>
            <a:ext cx="2286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% Forest cover</a:t>
            </a:r>
            <a:endParaRPr lang="en-US" b="1" dirty="0"/>
          </a:p>
        </p:txBody>
      </p:sp>
      <p:graphicFrame>
        <p:nvGraphicFramePr>
          <p:cNvPr id="16" name="Chart 15"/>
          <p:cNvGraphicFramePr/>
          <p:nvPr/>
        </p:nvGraphicFramePr>
        <p:xfrm>
          <a:off x="-1" y="-1"/>
          <a:ext cx="4524703" cy="21125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1907628"/>
          <a:ext cx="4603530" cy="25067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7" name="Chart 16"/>
          <p:cNvGraphicFramePr/>
          <p:nvPr/>
        </p:nvGraphicFramePr>
        <p:xfrm>
          <a:off x="4666592" y="-1"/>
          <a:ext cx="4477408" cy="23963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9" name="Chart 18"/>
          <p:cNvGraphicFramePr/>
          <p:nvPr/>
        </p:nvGraphicFramePr>
        <p:xfrm>
          <a:off x="5003909" y="2246587"/>
          <a:ext cx="4140091" cy="1994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0" name="Chart 19"/>
          <p:cNvGraphicFramePr/>
          <p:nvPr/>
        </p:nvGraphicFramePr>
        <p:xfrm>
          <a:off x="4776953" y="4445876"/>
          <a:ext cx="4367048" cy="2412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08373" y="6083808"/>
            <a:ext cx="2119060" cy="47220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6318958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 smtClean="0">
                <a:solidFill>
                  <a:srgbClr val="1268BD"/>
                </a:solidFill>
              </a:rPr>
              <a:t>BRISBANE, AUSTRALIA |  18 - 20 </a:t>
            </a:r>
            <a:r>
              <a:rPr lang="en-AU" sz="1350" dirty="0">
                <a:solidFill>
                  <a:srgbClr val="1268BD"/>
                </a:solidFill>
              </a:rPr>
              <a:t>SEPTEMBER </a:t>
            </a:r>
            <a:r>
              <a:rPr lang="en-AU" sz="1350" dirty="0" smtClean="0">
                <a:solidFill>
                  <a:srgbClr val="1268BD"/>
                </a:solidFill>
              </a:rPr>
              <a:t>2017</a:t>
            </a:r>
            <a:endParaRPr lang="en-AU" sz="1350" dirty="0">
              <a:solidFill>
                <a:srgbClr val="1268BD"/>
              </a:solidFill>
            </a:endParaRPr>
          </a:p>
        </p:txBody>
      </p:sp>
      <p:pic>
        <p:nvPicPr>
          <p:cNvPr id="8" name="Picture 7" descr="RS17 ID long_blu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5057" y="170689"/>
            <a:ext cx="3842657" cy="91573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20762" y="1113064"/>
            <a:ext cx="8564690" cy="3810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420613" y="6318957"/>
            <a:ext cx="12849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 smtClean="0">
                <a:solidFill>
                  <a:srgbClr val="1268BD"/>
                </a:solidFill>
              </a:rPr>
              <a:t>MANAGED BY</a:t>
            </a:r>
            <a:endParaRPr lang="en-AU" sz="1350" dirty="0">
              <a:solidFill>
                <a:srgbClr val="1268BD"/>
              </a:solidFill>
            </a:endParaRPr>
          </a:p>
        </p:txBody>
      </p:sp>
      <p:pic>
        <p:nvPicPr>
          <p:cNvPr id="1026" name="Picture 2" descr="sus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35233" y="189818"/>
            <a:ext cx="932996" cy="889263"/>
          </a:xfrm>
          <a:prstGeom prst="rect">
            <a:avLst/>
          </a:prstGeom>
          <a:noFill/>
        </p:spPr>
      </p:pic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556077" y="1308555"/>
            <a:ext cx="8239579" cy="1325563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Pearson’s correlation between % forest cover (catchment/riparian corridor/site scale ) and biotic indices</a:t>
            </a:r>
            <a:endParaRPr lang="en-US" sz="2800" dirty="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10" name="Content Placeholder 3"/>
          <p:cNvGraphicFramePr>
            <a:graphicFrameLocks/>
          </p:cNvGraphicFramePr>
          <p:nvPr/>
        </p:nvGraphicFramePr>
        <p:xfrm>
          <a:off x="464458" y="2841171"/>
          <a:ext cx="8229598" cy="25146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8297"/>
                <a:gridCol w="1592823"/>
                <a:gridCol w="1415847"/>
                <a:gridCol w="1769806"/>
                <a:gridCol w="1592825"/>
              </a:tblGrid>
              <a:tr h="634285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"/>
                        </a:rPr>
                        <a:t>Family </a:t>
                      </a:r>
                      <a:r>
                        <a:rPr lang="en-US" sz="2000" b="1" i="0" u="none" strike="noStrike" dirty="0" err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"/>
                        </a:rPr>
                        <a:t>Richnesss</a:t>
                      </a:r>
                      <a:endParaRPr lang="en-US" sz="20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latin typeface="Arial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"/>
                        </a:rPr>
                        <a:t>% EPT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"/>
                        </a:rPr>
                        <a:t>%  </a:t>
                      </a:r>
                      <a:r>
                        <a:rPr lang="en-US" sz="2000" b="1" i="0" u="none" strike="noStrike" dirty="0" err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"/>
                        </a:rPr>
                        <a:t>Chironomidae</a:t>
                      </a:r>
                      <a:endParaRPr lang="en-US" sz="20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latin typeface="Arial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"/>
                        </a:rPr>
                        <a:t>SDI</a:t>
                      </a:r>
                      <a:endParaRPr lang="en-US" sz="20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latin typeface="Arial"/>
                      </a:endParaRPr>
                    </a:p>
                  </a:txBody>
                  <a:tcPr marL="9525" marR="9525" marT="9525" marB="0" anchor="ctr" anchorCtr="1"/>
                </a:tc>
              </a:tr>
              <a:tr h="626772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0" i="0" u="none" strike="noStrike" dirty="0">
                          <a:solidFill>
                            <a:srgbClr val="C00000"/>
                          </a:solidFill>
                          <a:latin typeface="Arial"/>
                        </a:rPr>
                        <a:t>%</a:t>
                      </a:r>
                      <a:r>
                        <a:rPr lang="en-US" sz="2000" b="0" i="0" u="none" strike="noStrike" dirty="0" err="1" smtClean="0">
                          <a:solidFill>
                            <a:srgbClr val="C00000"/>
                          </a:solidFill>
                          <a:latin typeface="Arial"/>
                        </a:rPr>
                        <a:t>Cat.forest</a:t>
                      </a:r>
                      <a:endParaRPr lang="en-US" sz="2000" b="0" i="0" u="none" strike="noStrike" dirty="0">
                        <a:solidFill>
                          <a:srgbClr val="C00000"/>
                        </a:solidFill>
                        <a:latin typeface="Arial"/>
                      </a:endParaRPr>
                    </a:p>
                  </a:txBody>
                  <a:tcPr marL="9525" marR="9525" marT="9525" marB="0"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.207</a:t>
                      </a:r>
                    </a:p>
                  </a:txBody>
                  <a:tcPr marL="9525" marR="9525" marT="9525" marB="0"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.150</a:t>
                      </a:r>
                    </a:p>
                  </a:txBody>
                  <a:tcPr marL="9525" marR="9525" marT="9525" marB="0"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-.220</a:t>
                      </a:r>
                    </a:p>
                  </a:txBody>
                  <a:tcPr marL="9525" marR="9525" marT="9525" marB="0"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-.006</a:t>
                      </a:r>
                    </a:p>
                  </a:txBody>
                  <a:tcPr marL="9525" marR="9525" marT="9525" marB="0"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26772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0" i="0" u="none" strike="noStrike" dirty="0" smtClean="0">
                          <a:solidFill>
                            <a:srgbClr val="C00000"/>
                          </a:solidFill>
                          <a:latin typeface="Arial"/>
                        </a:rPr>
                        <a:t>% Riparian</a:t>
                      </a:r>
                      <a:r>
                        <a:rPr lang="en-US" sz="2000" b="0" i="0" u="none" strike="noStrike" baseline="0" dirty="0" smtClean="0">
                          <a:solidFill>
                            <a:srgbClr val="C00000"/>
                          </a:solidFill>
                          <a:latin typeface="Arial"/>
                        </a:rPr>
                        <a:t> forest</a:t>
                      </a:r>
                      <a:endParaRPr lang="en-US" sz="2000" b="0" i="0" u="none" strike="noStrike" dirty="0">
                        <a:solidFill>
                          <a:srgbClr val="C00000"/>
                        </a:solidFill>
                        <a:latin typeface="Arial"/>
                      </a:endParaRPr>
                    </a:p>
                  </a:txBody>
                  <a:tcPr marL="9525" marR="9525" marT="9525" marB="0"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400" b="1" i="0" u="none" strike="noStrike" dirty="0">
                          <a:solidFill>
                            <a:schemeClr val="accent2"/>
                          </a:solidFill>
                          <a:latin typeface="Arial"/>
                        </a:rPr>
                        <a:t>.346</a:t>
                      </a:r>
                      <a:r>
                        <a:rPr lang="en-US" sz="2400" b="1" i="0" u="none" strike="noStrike" baseline="30000" dirty="0">
                          <a:solidFill>
                            <a:schemeClr val="accent2"/>
                          </a:solidFill>
                          <a:latin typeface="Arial"/>
                        </a:rPr>
                        <a:t>**</a:t>
                      </a:r>
                      <a:endParaRPr lang="en-US" sz="2400" b="1" i="0" u="none" strike="noStrike" dirty="0">
                        <a:solidFill>
                          <a:schemeClr val="accent2"/>
                        </a:solidFill>
                        <a:latin typeface="Arial"/>
                      </a:endParaRPr>
                    </a:p>
                  </a:txBody>
                  <a:tcPr marL="9525" marR="9525" marT="9525" marB="0"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.081</a:t>
                      </a:r>
                    </a:p>
                  </a:txBody>
                  <a:tcPr marL="9525" marR="9525" marT="9525" marB="0"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-.112</a:t>
                      </a:r>
                    </a:p>
                  </a:txBody>
                  <a:tcPr marL="9525" marR="9525" marT="9525" marB="0"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.192</a:t>
                      </a:r>
                    </a:p>
                  </a:txBody>
                  <a:tcPr marL="9525" marR="9525" marT="9525" marB="0"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26772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0" i="0" u="none" strike="noStrike" dirty="0" smtClean="0">
                          <a:solidFill>
                            <a:srgbClr val="C00000"/>
                          </a:solidFill>
                          <a:latin typeface="Arial"/>
                        </a:rPr>
                        <a:t>% 200m forest</a:t>
                      </a:r>
                      <a:endParaRPr lang="en-US" sz="2000" b="0" i="0" u="none" strike="noStrike" dirty="0">
                        <a:solidFill>
                          <a:srgbClr val="C00000"/>
                        </a:solidFill>
                        <a:latin typeface="Arial"/>
                      </a:endParaRPr>
                    </a:p>
                  </a:txBody>
                  <a:tcPr marL="9525" marR="9525" marT="9525" marB="0"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400" b="1" i="0" u="none" strike="noStrike" dirty="0">
                          <a:solidFill>
                            <a:schemeClr val="accent2"/>
                          </a:solidFill>
                          <a:latin typeface="Arial"/>
                        </a:rPr>
                        <a:t>.607</a:t>
                      </a:r>
                      <a:r>
                        <a:rPr lang="en-US" sz="2400" b="1" i="0" u="none" strike="noStrike" baseline="30000" dirty="0">
                          <a:solidFill>
                            <a:schemeClr val="accent2"/>
                          </a:solidFill>
                          <a:latin typeface="Arial"/>
                        </a:rPr>
                        <a:t>**</a:t>
                      </a:r>
                      <a:endParaRPr lang="en-US" sz="2400" b="1" i="0" u="none" strike="noStrike" dirty="0">
                        <a:solidFill>
                          <a:schemeClr val="accent2"/>
                        </a:solidFill>
                        <a:latin typeface="Arial"/>
                      </a:endParaRPr>
                    </a:p>
                  </a:txBody>
                  <a:tcPr marL="9525" marR="9525" marT="9525" marB="0"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.061</a:t>
                      </a:r>
                    </a:p>
                  </a:txBody>
                  <a:tcPr marL="9525" marR="9525" marT="9525" marB="0"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-.220</a:t>
                      </a:r>
                    </a:p>
                  </a:txBody>
                  <a:tcPr marL="9525" marR="9525" marT="9525" marB="0"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400" b="1" i="0" u="none" strike="noStrike" dirty="0">
                          <a:solidFill>
                            <a:schemeClr val="accent2"/>
                          </a:solidFill>
                          <a:latin typeface="Arial"/>
                        </a:rPr>
                        <a:t>.507</a:t>
                      </a:r>
                      <a:r>
                        <a:rPr lang="en-US" sz="2400" b="1" i="0" u="none" strike="noStrike" baseline="30000" dirty="0">
                          <a:solidFill>
                            <a:schemeClr val="accent2"/>
                          </a:solidFill>
                          <a:latin typeface="Arial"/>
                        </a:rPr>
                        <a:t>**</a:t>
                      </a:r>
                      <a:endParaRPr lang="en-US" sz="2400" b="1" i="0" u="none" strike="noStrike" dirty="0">
                        <a:solidFill>
                          <a:schemeClr val="accent2"/>
                        </a:solidFill>
                        <a:latin typeface="Arial"/>
                      </a:endParaRPr>
                    </a:p>
                  </a:txBody>
                  <a:tcPr marL="9525" marR="9525" marT="9525" marB="0"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73442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304800" y="381000"/>
          <a:ext cx="4495800" cy="297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6" name="Chart 5"/>
          <p:cNvGraphicFramePr/>
          <p:nvPr/>
        </p:nvGraphicFramePr>
        <p:xfrm>
          <a:off x="0" y="2971800"/>
          <a:ext cx="4800600" cy="358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/>
          <p:cNvGraphicFramePr/>
          <p:nvPr/>
        </p:nvGraphicFramePr>
        <p:xfrm>
          <a:off x="4419600" y="304800"/>
          <a:ext cx="4724400" cy="3124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Chart 7"/>
          <p:cNvGraphicFramePr/>
          <p:nvPr/>
        </p:nvGraphicFramePr>
        <p:xfrm>
          <a:off x="4419600" y="3429000"/>
          <a:ext cx="4724400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9622" y="219983"/>
            <a:ext cx="7886700" cy="1325563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Why %EPT does not respond to forest cover change?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841" y="1767665"/>
            <a:ext cx="8452757" cy="5090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Why %EPT does not respond to forest cover change?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95320" y="2061029"/>
            <a:ext cx="5740893" cy="3468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13744" y="2083253"/>
            <a:ext cx="5862484" cy="353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08373" y="6083808"/>
            <a:ext cx="2119060" cy="47220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6318958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 smtClean="0">
                <a:solidFill>
                  <a:srgbClr val="1268BD"/>
                </a:solidFill>
              </a:rPr>
              <a:t>BRISBANE, AUSTRALIA |  18 - 20 </a:t>
            </a:r>
            <a:r>
              <a:rPr lang="en-AU" sz="1350" dirty="0">
                <a:solidFill>
                  <a:srgbClr val="1268BD"/>
                </a:solidFill>
              </a:rPr>
              <a:t>SEPTEMBER </a:t>
            </a:r>
            <a:r>
              <a:rPr lang="en-AU" sz="1350" dirty="0" smtClean="0">
                <a:solidFill>
                  <a:srgbClr val="1268BD"/>
                </a:solidFill>
              </a:rPr>
              <a:t>2017</a:t>
            </a:r>
            <a:endParaRPr lang="en-AU" sz="1350" dirty="0">
              <a:solidFill>
                <a:srgbClr val="1268BD"/>
              </a:solidFill>
            </a:endParaRPr>
          </a:p>
        </p:txBody>
      </p:sp>
      <p:pic>
        <p:nvPicPr>
          <p:cNvPr id="8" name="Picture 7" descr="RS17 ID long_blu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5057" y="170689"/>
            <a:ext cx="3842657" cy="91573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20762" y="1113064"/>
            <a:ext cx="8564690" cy="3810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420613" y="6318957"/>
            <a:ext cx="12849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 smtClean="0">
                <a:solidFill>
                  <a:srgbClr val="1268BD"/>
                </a:solidFill>
              </a:rPr>
              <a:t>MANAGED BY</a:t>
            </a:r>
            <a:endParaRPr lang="en-AU" sz="1350" dirty="0">
              <a:solidFill>
                <a:srgbClr val="1268BD"/>
              </a:solidFill>
            </a:endParaRPr>
          </a:p>
        </p:txBody>
      </p:sp>
      <p:pic>
        <p:nvPicPr>
          <p:cNvPr id="1026" name="Picture 2" descr="sus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35233" y="189818"/>
            <a:ext cx="932996" cy="889263"/>
          </a:xfrm>
          <a:prstGeom prst="rect">
            <a:avLst/>
          </a:prstGeom>
          <a:noFill/>
        </p:spPr>
      </p:pic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430" y="1231971"/>
            <a:ext cx="8113484" cy="4791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4426857" y="4753429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Sri Lanka</a:t>
            </a:r>
            <a:endParaRPr 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4424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08373" y="6083808"/>
            <a:ext cx="2119060" cy="47220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6318958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 smtClean="0">
                <a:solidFill>
                  <a:srgbClr val="1268BD"/>
                </a:solidFill>
              </a:rPr>
              <a:t>BRISBANE, AUSTRALIA |  18 - 20 </a:t>
            </a:r>
            <a:r>
              <a:rPr lang="en-AU" sz="1350" dirty="0">
                <a:solidFill>
                  <a:srgbClr val="1268BD"/>
                </a:solidFill>
              </a:rPr>
              <a:t>SEPTEMBER </a:t>
            </a:r>
            <a:r>
              <a:rPr lang="en-AU" sz="1350" dirty="0" smtClean="0">
                <a:solidFill>
                  <a:srgbClr val="1268BD"/>
                </a:solidFill>
              </a:rPr>
              <a:t>2017</a:t>
            </a:r>
            <a:endParaRPr lang="en-AU" sz="1350" dirty="0">
              <a:solidFill>
                <a:srgbClr val="1268BD"/>
              </a:solidFill>
            </a:endParaRPr>
          </a:p>
        </p:txBody>
      </p:sp>
      <p:pic>
        <p:nvPicPr>
          <p:cNvPr id="8" name="Picture 7" descr="RS17 ID long_blu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5057" y="170689"/>
            <a:ext cx="3842657" cy="91573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20762" y="1113064"/>
            <a:ext cx="8564690" cy="3810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420613" y="6318957"/>
            <a:ext cx="12849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 smtClean="0">
                <a:solidFill>
                  <a:srgbClr val="1268BD"/>
                </a:solidFill>
              </a:rPr>
              <a:t>MANAGED BY</a:t>
            </a:r>
            <a:endParaRPr lang="en-AU" sz="1350" dirty="0">
              <a:solidFill>
                <a:srgbClr val="1268BD"/>
              </a:solidFill>
            </a:endParaRPr>
          </a:p>
        </p:txBody>
      </p:sp>
      <p:pic>
        <p:nvPicPr>
          <p:cNvPr id="1026" name="Picture 2" descr="sus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35233" y="189818"/>
            <a:ext cx="932996" cy="889263"/>
          </a:xfrm>
          <a:prstGeom prst="rect">
            <a:avLst/>
          </a:prstGeom>
          <a:noFill/>
        </p:spPr>
      </p:pic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28650" y="757012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</a:rPr>
              <a:t>Conclusion</a:t>
            </a:r>
            <a:endParaRPr lang="en-US" sz="4000" dirty="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2"/>
                </a:solidFill>
              </a:rPr>
              <a:t>Catchment Forest cover at all spatial scales tested,  improved the stream physical habitat quality, water quality and stream’s resilience to natural forces.</a:t>
            </a:r>
          </a:p>
          <a:p>
            <a:endParaRPr lang="en-US" dirty="0" smtClean="0">
              <a:ln w="10160">
                <a:solidFill>
                  <a:schemeClr val="accent1"/>
                </a:solidFill>
                <a:prstDash val="solid"/>
              </a:ln>
              <a:solidFill>
                <a:schemeClr val="tx2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2"/>
                </a:solidFill>
              </a:rPr>
              <a:t>Riparian and site scale forest cover had a more pronounced impact on biological matrices.</a:t>
            </a:r>
          </a:p>
          <a:p>
            <a:endParaRPr lang="en-US" dirty="0" smtClean="0">
              <a:ln w="10160">
                <a:solidFill>
                  <a:schemeClr val="accent1"/>
                </a:solidFill>
                <a:prstDash val="solid"/>
              </a:ln>
              <a:solidFill>
                <a:schemeClr val="tx2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2"/>
                </a:solidFill>
              </a:rPr>
              <a:t>The findings of the study  suggest that land use impacts on river health could be better predicted when appropriate spatial arrangement of land cover is considered.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3442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08373" y="6083808"/>
            <a:ext cx="2119060" cy="47220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6318958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 smtClean="0">
                <a:solidFill>
                  <a:srgbClr val="1268BD"/>
                </a:solidFill>
              </a:rPr>
              <a:t>BRISBANE, AUSTRALIA |  18 - 20 </a:t>
            </a:r>
            <a:r>
              <a:rPr lang="en-AU" sz="1350" dirty="0">
                <a:solidFill>
                  <a:srgbClr val="1268BD"/>
                </a:solidFill>
              </a:rPr>
              <a:t>SEPTEMBER </a:t>
            </a:r>
            <a:r>
              <a:rPr lang="en-AU" sz="1350" dirty="0" smtClean="0">
                <a:solidFill>
                  <a:srgbClr val="1268BD"/>
                </a:solidFill>
              </a:rPr>
              <a:t>2017</a:t>
            </a:r>
            <a:endParaRPr lang="en-AU" sz="1350" dirty="0">
              <a:solidFill>
                <a:srgbClr val="1268BD"/>
              </a:solidFill>
            </a:endParaRPr>
          </a:p>
        </p:txBody>
      </p:sp>
      <p:pic>
        <p:nvPicPr>
          <p:cNvPr id="8" name="Picture 7" descr="RS17 ID long_blu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5057" y="170689"/>
            <a:ext cx="3842657" cy="91573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20762" y="1113064"/>
            <a:ext cx="8564690" cy="3810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420613" y="6318957"/>
            <a:ext cx="12849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 smtClean="0">
                <a:solidFill>
                  <a:srgbClr val="1268BD"/>
                </a:solidFill>
              </a:rPr>
              <a:t>MANAGED BY</a:t>
            </a:r>
            <a:endParaRPr lang="en-AU" sz="1350" dirty="0">
              <a:solidFill>
                <a:srgbClr val="1268BD"/>
              </a:solidFill>
            </a:endParaRPr>
          </a:p>
        </p:txBody>
      </p:sp>
      <p:pic>
        <p:nvPicPr>
          <p:cNvPr id="1026" name="Picture 2" descr="sus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35233" y="189818"/>
            <a:ext cx="932996" cy="889263"/>
          </a:xfrm>
          <a:prstGeom prst="rect">
            <a:avLst/>
          </a:prstGeom>
          <a:noFill/>
        </p:spPr>
      </p:pic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14136" y="757011"/>
            <a:ext cx="7886700" cy="1325563"/>
          </a:xfrm>
        </p:spPr>
        <p:txBody>
          <a:bodyPr/>
          <a:lstStyle/>
          <a:p>
            <a:pPr algn="ctr"/>
            <a:r>
              <a:rPr lang="en-US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</a:rPr>
              <a:t>Conclusion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2"/>
                </a:solidFill>
              </a:rPr>
              <a:t>River physical habitat quality indices &amp; selected biological indices in conjunction with chemical water quality proved to be effective in assessing river health and possible tools for the future river health assessment </a:t>
            </a:r>
            <a:r>
              <a:rPr lang="en-US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2"/>
                </a:solidFill>
              </a:rPr>
              <a:t>programmes</a:t>
            </a:r>
            <a:r>
              <a:rPr lang="en-US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2"/>
                </a:solidFill>
              </a:rPr>
              <a:t> in Sri Lanka.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3442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08373" y="6083808"/>
            <a:ext cx="2119060" cy="47220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6318958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 smtClean="0">
                <a:solidFill>
                  <a:srgbClr val="1268BD"/>
                </a:solidFill>
              </a:rPr>
              <a:t>BRISBANE, AUSTRALIA |  18 - 20 </a:t>
            </a:r>
            <a:r>
              <a:rPr lang="en-AU" sz="1350" dirty="0">
                <a:solidFill>
                  <a:srgbClr val="1268BD"/>
                </a:solidFill>
              </a:rPr>
              <a:t>SEPTEMBER </a:t>
            </a:r>
            <a:r>
              <a:rPr lang="en-AU" sz="1350" dirty="0" smtClean="0">
                <a:solidFill>
                  <a:srgbClr val="1268BD"/>
                </a:solidFill>
              </a:rPr>
              <a:t>2017</a:t>
            </a:r>
            <a:endParaRPr lang="en-AU" sz="1350" dirty="0">
              <a:solidFill>
                <a:srgbClr val="1268BD"/>
              </a:solidFill>
            </a:endParaRPr>
          </a:p>
        </p:txBody>
      </p:sp>
      <p:pic>
        <p:nvPicPr>
          <p:cNvPr id="8" name="Picture 7" descr="RS17 ID long_blu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5057" y="170689"/>
            <a:ext cx="3842657" cy="91573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20762" y="1113064"/>
            <a:ext cx="8564690" cy="3810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420613" y="6318957"/>
            <a:ext cx="12849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 smtClean="0">
                <a:solidFill>
                  <a:srgbClr val="1268BD"/>
                </a:solidFill>
              </a:rPr>
              <a:t>MANAGED BY</a:t>
            </a:r>
            <a:endParaRPr lang="en-AU" sz="1350" dirty="0">
              <a:solidFill>
                <a:srgbClr val="1268BD"/>
              </a:solidFill>
            </a:endParaRPr>
          </a:p>
        </p:txBody>
      </p:sp>
      <p:pic>
        <p:nvPicPr>
          <p:cNvPr id="1026" name="Picture 2" descr="sus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35233" y="189818"/>
            <a:ext cx="932996" cy="889263"/>
          </a:xfrm>
          <a:prstGeom prst="rect">
            <a:avLst/>
          </a:prstGeom>
          <a:noFill/>
        </p:spPr>
      </p:pic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43164" y="1453697"/>
            <a:ext cx="7886700" cy="1325563"/>
          </a:xfrm>
        </p:spPr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Acknowledgement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628650" y="3014662"/>
            <a:ext cx="7886700" cy="4351338"/>
          </a:xfrm>
        </p:spPr>
        <p:txBody>
          <a:bodyPr/>
          <a:lstStyle/>
          <a:p>
            <a:pPr>
              <a:buNone/>
            </a:pPr>
            <a:r>
              <a:rPr lang="en-US" sz="3600" b="1" dirty="0" smtClean="0"/>
              <a:t>National Research Council of Sri Lanka Grant No: 13-160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3442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08373" y="6083808"/>
            <a:ext cx="2119060" cy="47220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6318958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 smtClean="0">
                <a:solidFill>
                  <a:srgbClr val="1268BD"/>
                </a:solidFill>
              </a:rPr>
              <a:t>BRISBANE, AUSTRALIA |  18 - 20 </a:t>
            </a:r>
            <a:r>
              <a:rPr lang="en-AU" sz="1350" dirty="0">
                <a:solidFill>
                  <a:srgbClr val="1268BD"/>
                </a:solidFill>
              </a:rPr>
              <a:t>SEPTEMBER </a:t>
            </a:r>
            <a:r>
              <a:rPr lang="en-AU" sz="1350" dirty="0" smtClean="0">
                <a:solidFill>
                  <a:srgbClr val="1268BD"/>
                </a:solidFill>
              </a:rPr>
              <a:t>2017</a:t>
            </a:r>
            <a:endParaRPr lang="en-AU" sz="1350" dirty="0">
              <a:solidFill>
                <a:srgbClr val="1268BD"/>
              </a:solidFill>
            </a:endParaRPr>
          </a:p>
        </p:txBody>
      </p:sp>
      <p:pic>
        <p:nvPicPr>
          <p:cNvPr id="8" name="Picture 7" descr="RS17 ID long_blu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5057" y="170689"/>
            <a:ext cx="3842657" cy="91573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20762" y="1113064"/>
            <a:ext cx="8564690" cy="3810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420613" y="6318957"/>
            <a:ext cx="12849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 smtClean="0">
                <a:solidFill>
                  <a:srgbClr val="1268BD"/>
                </a:solidFill>
              </a:rPr>
              <a:t>MANAGED BY</a:t>
            </a:r>
            <a:endParaRPr lang="en-AU" sz="1350" dirty="0">
              <a:solidFill>
                <a:srgbClr val="1268BD"/>
              </a:solidFill>
            </a:endParaRPr>
          </a:p>
        </p:txBody>
      </p:sp>
      <p:pic>
        <p:nvPicPr>
          <p:cNvPr id="1026" name="Picture 2" descr="sus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35233" y="189818"/>
            <a:ext cx="932996" cy="889263"/>
          </a:xfrm>
          <a:prstGeom prst="rect">
            <a:avLst/>
          </a:prstGeom>
          <a:noFill/>
        </p:spPr>
      </p:pic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7886" y="1807028"/>
            <a:ext cx="6226628" cy="3995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1404" y="3019198"/>
            <a:ext cx="4416425" cy="1224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3442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08373" y="6083808"/>
            <a:ext cx="2119060" cy="47220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35384" y="6557918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 smtClean="0">
                <a:solidFill>
                  <a:srgbClr val="1268BD"/>
                </a:solidFill>
              </a:rPr>
              <a:t>BRISBANE, AUSTRALIA |  18 - 20 </a:t>
            </a:r>
            <a:r>
              <a:rPr lang="en-AU" sz="1350" dirty="0">
                <a:solidFill>
                  <a:srgbClr val="1268BD"/>
                </a:solidFill>
              </a:rPr>
              <a:t>SEPTEMBER </a:t>
            </a:r>
            <a:r>
              <a:rPr lang="en-AU" sz="1350" dirty="0" smtClean="0">
                <a:solidFill>
                  <a:srgbClr val="1268BD"/>
                </a:solidFill>
              </a:rPr>
              <a:t>2017</a:t>
            </a:r>
            <a:endParaRPr lang="en-AU" sz="1350" dirty="0">
              <a:solidFill>
                <a:srgbClr val="1268BD"/>
              </a:solidFill>
            </a:endParaRPr>
          </a:p>
        </p:txBody>
      </p:sp>
      <p:pic>
        <p:nvPicPr>
          <p:cNvPr id="8" name="Picture 7" descr="RS17 ID long_blu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5057" y="170689"/>
            <a:ext cx="3842657" cy="91573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20762" y="1113064"/>
            <a:ext cx="8564690" cy="3810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420613" y="6318957"/>
            <a:ext cx="12849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 smtClean="0">
                <a:solidFill>
                  <a:srgbClr val="1268BD"/>
                </a:solidFill>
              </a:rPr>
              <a:t>MANAGED BY</a:t>
            </a:r>
            <a:endParaRPr lang="en-AU" sz="1350" dirty="0">
              <a:solidFill>
                <a:srgbClr val="1268BD"/>
              </a:solidFill>
            </a:endParaRPr>
          </a:p>
        </p:txBody>
      </p:sp>
      <p:pic>
        <p:nvPicPr>
          <p:cNvPr id="1026" name="Picture 2" descr="sus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35233" y="189818"/>
            <a:ext cx="932996" cy="889263"/>
          </a:xfrm>
          <a:prstGeom prst="rect">
            <a:avLst/>
          </a:prstGeom>
          <a:noFill/>
        </p:spPr>
      </p:pic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628650" y="1825625"/>
            <a:ext cx="7586436" cy="413974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Title 3"/>
          <p:cNvSpPr txBox="1">
            <a:spLocks/>
          </p:cNvSpPr>
          <p:nvPr/>
        </p:nvSpPr>
        <p:spPr>
          <a:xfrm>
            <a:off x="457201" y="581838"/>
            <a:ext cx="6689886" cy="8357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7" name="Picture 2" descr="GTOPO30_WATERSHEDS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1478758"/>
            <a:ext cx="3193143" cy="452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45472" y="1422399"/>
            <a:ext cx="2871786" cy="4542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TextBox 19"/>
          <p:cNvSpPr txBox="1"/>
          <p:nvPr/>
        </p:nvSpPr>
        <p:spPr>
          <a:xfrm>
            <a:off x="798286" y="5921828"/>
            <a:ext cx="3091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Topography of Sri Lanka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442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08373" y="6385793"/>
            <a:ext cx="2119060" cy="47220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6318958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 smtClean="0">
                <a:solidFill>
                  <a:srgbClr val="1268BD"/>
                </a:solidFill>
              </a:rPr>
              <a:t>BRISBANE, AUSTRALIA |  18 - 20 </a:t>
            </a:r>
            <a:r>
              <a:rPr lang="en-AU" sz="1350" dirty="0">
                <a:solidFill>
                  <a:srgbClr val="1268BD"/>
                </a:solidFill>
              </a:rPr>
              <a:t>SEPTEMBER </a:t>
            </a:r>
            <a:r>
              <a:rPr lang="en-AU" sz="1350" dirty="0" smtClean="0">
                <a:solidFill>
                  <a:srgbClr val="1268BD"/>
                </a:solidFill>
              </a:rPr>
              <a:t>2017</a:t>
            </a:r>
            <a:endParaRPr lang="en-AU" sz="1350" dirty="0">
              <a:solidFill>
                <a:srgbClr val="1268BD"/>
              </a:solidFill>
            </a:endParaRPr>
          </a:p>
        </p:txBody>
      </p:sp>
      <p:pic>
        <p:nvPicPr>
          <p:cNvPr id="8" name="Picture 7" descr="RS17 ID long_blu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5057" y="170689"/>
            <a:ext cx="3842657" cy="91573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20762" y="1113064"/>
            <a:ext cx="8564690" cy="3810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420613" y="6318957"/>
            <a:ext cx="12849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 smtClean="0">
                <a:solidFill>
                  <a:srgbClr val="1268BD"/>
                </a:solidFill>
              </a:rPr>
              <a:t>MANAGED BY</a:t>
            </a:r>
            <a:endParaRPr lang="en-AU" sz="1350" dirty="0">
              <a:solidFill>
                <a:srgbClr val="1268BD"/>
              </a:solidFill>
            </a:endParaRPr>
          </a:p>
        </p:txBody>
      </p:sp>
      <p:pic>
        <p:nvPicPr>
          <p:cNvPr id="1026" name="Picture 2" descr="sus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35233" y="189818"/>
            <a:ext cx="932996" cy="889263"/>
          </a:xfrm>
          <a:prstGeom prst="rect">
            <a:avLst/>
          </a:prstGeom>
          <a:noFill/>
        </p:spPr>
      </p:pic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" name="Picture 2" descr="Image result for central hills of Sri Lanka profile view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1580734"/>
            <a:ext cx="3164113" cy="2062351"/>
          </a:xfrm>
          <a:prstGeom prst="rect">
            <a:avLst/>
          </a:prstGeom>
          <a:noFill/>
        </p:spPr>
      </p:pic>
      <p:pic>
        <p:nvPicPr>
          <p:cNvPr id="21" name="Picture 20" descr="D:\Academic\M.Phil\photos\New folder\DSCN0388.JPG"/>
          <p:cNvPicPr/>
          <p:nvPr/>
        </p:nvPicPr>
        <p:blipFill>
          <a:blip r:embed="rId6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116943" y="3628570"/>
            <a:ext cx="3487057" cy="24529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" descr="D:\Academic\M.Phil\photos\DSCN000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46237" y="1567543"/>
            <a:ext cx="2997763" cy="2090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Image result for pesticide usage for crops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869" r="19983"/>
          <a:stretch>
            <a:fillRect/>
          </a:stretch>
        </p:blipFill>
        <p:spPr bwMode="auto">
          <a:xfrm>
            <a:off x="6560457" y="3505198"/>
            <a:ext cx="2583543" cy="2606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 descr="D:\Academic\M.Phil\photos\Adding dolomite\DSCN0109.JPG"/>
          <p:cNvPicPr/>
          <p:nvPr/>
        </p:nvPicPr>
        <p:blipFill>
          <a:blip r:embed="rId9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3149598" y="1567542"/>
            <a:ext cx="3381831" cy="2046515"/>
          </a:xfrm>
          <a:prstGeom prst="rect">
            <a:avLst/>
          </a:prstGeom>
          <a:ln w="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5" name="Picture 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="" xmlns:a14="http://schemas.microsoft.com/office/drawing/2010/main">
                  <a14:imgLayer r:embed=""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621" t="-2879" r="23298" b="-12281"/>
          <a:stretch>
            <a:fillRect/>
          </a:stretch>
        </p:blipFill>
        <p:spPr bwMode="auto">
          <a:xfrm>
            <a:off x="1" y="3556000"/>
            <a:ext cx="3120570" cy="28593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0" y="1132116"/>
            <a:ext cx="45418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LAND USE OF UPPER CATCHMENTS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442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08373" y="6083808"/>
            <a:ext cx="2119060" cy="47220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6318958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 smtClean="0">
                <a:solidFill>
                  <a:srgbClr val="1268BD"/>
                </a:solidFill>
              </a:rPr>
              <a:t>BRISBANE, AUSTRALIA |  18 - 20 </a:t>
            </a:r>
            <a:r>
              <a:rPr lang="en-AU" sz="1350" dirty="0">
                <a:solidFill>
                  <a:srgbClr val="1268BD"/>
                </a:solidFill>
              </a:rPr>
              <a:t>SEPTEMBER </a:t>
            </a:r>
            <a:r>
              <a:rPr lang="en-AU" sz="1350" dirty="0" smtClean="0">
                <a:solidFill>
                  <a:srgbClr val="1268BD"/>
                </a:solidFill>
              </a:rPr>
              <a:t>2017</a:t>
            </a:r>
            <a:endParaRPr lang="en-AU" sz="1350" dirty="0">
              <a:solidFill>
                <a:srgbClr val="1268BD"/>
              </a:solidFill>
            </a:endParaRPr>
          </a:p>
        </p:txBody>
      </p:sp>
      <p:pic>
        <p:nvPicPr>
          <p:cNvPr id="8" name="Picture 7" descr="RS17 ID long_blu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5057" y="170689"/>
            <a:ext cx="3842657" cy="91573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20762" y="1113064"/>
            <a:ext cx="8564690" cy="3810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420613" y="6318957"/>
            <a:ext cx="12849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 smtClean="0">
                <a:solidFill>
                  <a:srgbClr val="1268BD"/>
                </a:solidFill>
              </a:rPr>
              <a:t>MANAGED BY</a:t>
            </a:r>
            <a:endParaRPr lang="en-AU" sz="1350" dirty="0">
              <a:solidFill>
                <a:srgbClr val="1268BD"/>
              </a:solidFill>
            </a:endParaRPr>
          </a:p>
        </p:txBody>
      </p:sp>
      <p:pic>
        <p:nvPicPr>
          <p:cNvPr id="1026" name="Picture 2" descr="sus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35233" y="189818"/>
            <a:ext cx="932996" cy="889263"/>
          </a:xfrm>
          <a:prstGeom prst="rect">
            <a:avLst/>
          </a:prstGeom>
          <a:noFill/>
        </p:spPr>
      </p:pic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106058" y="786042"/>
            <a:ext cx="5805714" cy="1325563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solidFill>
                  <a:srgbClr val="00B050"/>
                </a:solidFill>
              </a:rPr>
              <a:t>Catchment impacts on rivers and tools of impact assessment……</a:t>
            </a:r>
            <a:endParaRPr lang="en-US" sz="2000" dirty="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20" name="Content Placeholder 4"/>
          <p:cNvGraphicFramePr>
            <a:graphicFrameLocks/>
          </p:cNvGraphicFramePr>
          <p:nvPr/>
        </p:nvGraphicFramePr>
        <p:xfrm>
          <a:off x="312057" y="19558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1" name="Down Arrow Callout 20"/>
          <p:cNvSpPr/>
          <p:nvPr/>
        </p:nvSpPr>
        <p:spPr>
          <a:xfrm>
            <a:off x="533400" y="1255485"/>
            <a:ext cx="2362200" cy="251460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FFFF00"/>
                </a:solidFill>
              </a:rPr>
              <a:t>Land cover and land use impact on river health?</a:t>
            </a:r>
          </a:p>
          <a:p>
            <a:pPr algn="ctr"/>
            <a:r>
              <a:rPr lang="en-US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Spatial scale?</a:t>
            </a:r>
          </a:p>
          <a:p>
            <a:pPr algn="ctr"/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200" b="1" dirty="0" err="1" smtClean="0"/>
              <a:t>Aguiar</a:t>
            </a:r>
            <a:r>
              <a:rPr lang="en-US" sz="1200" b="1" dirty="0" smtClean="0"/>
              <a:t>  </a:t>
            </a:r>
            <a:r>
              <a:rPr lang="en-US" sz="1200" b="1" i="1" dirty="0" smtClean="0"/>
              <a:t>et  al</a:t>
            </a:r>
            <a:r>
              <a:rPr lang="en-US" sz="1200" b="1" dirty="0" smtClean="0"/>
              <a:t>.,  2009; Richards </a:t>
            </a:r>
            <a:r>
              <a:rPr lang="en-US" sz="1200" b="1" i="1" dirty="0" smtClean="0"/>
              <a:t>et  al</a:t>
            </a:r>
            <a:r>
              <a:rPr lang="en-US" sz="1200" b="1" dirty="0" smtClean="0"/>
              <a:t>.,  1996; </a:t>
            </a:r>
            <a:r>
              <a:rPr lang="en-US" sz="1200" b="1" dirty="0" err="1" smtClean="0"/>
              <a:t>Marzin</a:t>
            </a:r>
            <a:r>
              <a:rPr lang="en-US" sz="1200" b="1" dirty="0" smtClean="0"/>
              <a:t> </a:t>
            </a:r>
            <a:r>
              <a:rPr lang="en-US" sz="1200" b="1" i="1" dirty="0" smtClean="0"/>
              <a:t>et al</a:t>
            </a:r>
            <a:r>
              <a:rPr lang="en-US" sz="1200" b="1" dirty="0" smtClean="0"/>
              <a:t>.,2013; Johnson </a:t>
            </a:r>
            <a:r>
              <a:rPr lang="en-US" sz="1200" b="1" i="1" dirty="0" smtClean="0"/>
              <a:t>et al</a:t>
            </a:r>
            <a:r>
              <a:rPr lang="en-US" sz="1200" b="1" dirty="0" smtClean="0"/>
              <a:t>., 2007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1200" b="1" dirty="0" smtClean="0"/>
          </a:p>
          <a:p>
            <a:pPr algn="ctr"/>
            <a:endParaRPr lang="en-US" sz="12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2" name="Down Arrow Callout 21"/>
          <p:cNvSpPr/>
          <p:nvPr/>
        </p:nvSpPr>
        <p:spPr>
          <a:xfrm>
            <a:off x="3026229" y="1915885"/>
            <a:ext cx="1524000" cy="533400"/>
          </a:xfrm>
          <a:prstGeom prst="downArrowCallou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3080657" y="1825173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Responses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2714171" y="3817256"/>
            <a:ext cx="5965371" cy="94343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34424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08373" y="6083808"/>
            <a:ext cx="2119060" cy="47220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6318958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 smtClean="0">
                <a:solidFill>
                  <a:srgbClr val="1268BD"/>
                </a:solidFill>
              </a:rPr>
              <a:t>BRISBANE, AUSTRALIA |  18 - 20 </a:t>
            </a:r>
            <a:r>
              <a:rPr lang="en-AU" sz="1350" dirty="0">
                <a:solidFill>
                  <a:srgbClr val="1268BD"/>
                </a:solidFill>
              </a:rPr>
              <a:t>SEPTEMBER </a:t>
            </a:r>
            <a:r>
              <a:rPr lang="en-AU" sz="1350" dirty="0" smtClean="0">
                <a:solidFill>
                  <a:srgbClr val="1268BD"/>
                </a:solidFill>
              </a:rPr>
              <a:t>2017</a:t>
            </a:r>
            <a:endParaRPr lang="en-AU" sz="1350" dirty="0">
              <a:solidFill>
                <a:srgbClr val="1268BD"/>
              </a:solidFill>
            </a:endParaRPr>
          </a:p>
        </p:txBody>
      </p:sp>
      <p:pic>
        <p:nvPicPr>
          <p:cNvPr id="8" name="Picture 7" descr="RS17 ID long_blu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5057" y="170689"/>
            <a:ext cx="3842657" cy="91573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20762" y="1113064"/>
            <a:ext cx="8564690" cy="3810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420613" y="6318957"/>
            <a:ext cx="12849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 smtClean="0">
                <a:solidFill>
                  <a:srgbClr val="1268BD"/>
                </a:solidFill>
              </a:rPr>
              <a:t>MANAGED BY</a:t>
            </a:r>
            <a:endParaRPr lang="en-AU" sz="1350" dirty="0">
              <a:solidFill>
                <a:srgbClr val="1268BD"/>
              </a:solidFill>
            </a:endParaRPr>
          </a:p>
        </p:txBody>
      </p:sp>
      <p:pic>
        <p:nvPicPr>
          <p:cNvPr id="1026" name="Picture 2" descr="sus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35233" y="189818"/>
            <a:ext cx="932996" cy="889263"/>
          </a:xfrm>
          <a:prstGeom prst="rect">
            <a:avLst/>
          </a:prstGeom>
          <a:noFill/>
        </p:spPr>
      </p:pic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72193" y="1018269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en-US" sz="2700" b="1" dirty="0" smtClean="0">
                <a:solidFill>
                  <a:srgbClr val="C00000"/>
                </a:solidFill>
              </a:rPr>
              <a:t/>
            </a:r>
            <a:br>
              <a:rPr lang="en-US" sz="2700" b="1" dirty="0" smtClean="0">
                <a:solidFill>
                  <a:srgbClr val="C00000"/>
                </a:solidFill>
              </a:rPr>
            </a:br>
            <a:r>
              <a:rPr lang="en-US" sz="3100" b="1" dirty="0" smtClean="0">
                <a:solidFill>
                  <a:srgbClr val="C00000"/>
                </a:solidFill>
              </a:rPr>
              <a:t>How the catchment </a:t>
            </a:r>
            <a:r>
              <a:rPr lang="en-US" sz="3100" b="1" dirty="0" err="1" smtClean="0">
                <a:solidFill>
                  <a:srgbClr val="C00000"/>
                </a:solidFill>
              </a:rPr>
              <a:t>landuse</a:t>
            </a:r>
            <a:r>
              <a:rPr lang="en-US" sz="3100" b="1" dirty="0" smtClean="0">
                <a:solidFill>
                  <a:srgbClr val="C00000"/>
                </a:solidFill>
              </a:rPr>
              <a:t> </a:t>
            </a:r>
            <a:r>
              <a:rPr lang="en-US" sz="3100" b="1" dirty="0" smtClean="0">
                <a:solidFill>
                  <a:srgbClr val="C00000"/>
                </a:solidFill>
              </a:rPr>
              <a:t>affect river health of  </a:t>
            </a:r>
            <a:r>
              <a:rPr lang="en-US" sz="3100" b="1" dirty="0" err="1" smtClean="0">
                <a:solidFill>
                  <a:srgbClr val="C00000"/>
                </a:solidFill>
              </a:rPr>
              <a:t>Uma</a:t>
            </a:r>
            <a:r>
              <a:rPr lang="en-US" sz="3100" b="1" dirty="0" smtClean="0">
                <a:solidFill>
                  <a:srgbClr val="C00000"/>
                </a:solidFill>
              </a:rPr>
              <a:t> </a:t>
            </a:r>
            <a:r>
              <a:rPr lang="en-US" sz="3100" b="1" dirty="0" err="1" smtClean="0">
                <a:solidFill>
                  <a:srgbClr val="C00000"/>
                </a:solidFill>
              </a:rPr>
              <a:t>oya</a:t>
            </a:r>
            <a:r>
              <a:rPr lang="en-US" sz="3100" b="1" dirty="0" smtClean="0">
                <a:solidFill>
                  <a:srgbClr val="C00000"/>
                </a:solidFill>
              </a:rPr>
              <a:t> &amp; </a:t>
            </a:r>
            <a:r>
              <a:rPr lang="en-US" sz="3100" b="1" dirty="0" err="1" smtClean="0">
                <a:solidFill>
                  <a:srgbClr val="C00000"/>
                </a:solidFill>
              </a:rPr>
              <a:t>Badulu</a:t>
            </a:r>
            <a:r>
              <a:rPr lang="en-US" sz="3100" b="1" dirty="0" smtClean="0">
                <a:solidFill>
                  <a:srgbClr val="C00000"/>
                </a:solidFill>
              </a:rPr>
              <a:t> </a:t>
            </a:r>
            <a:r>
              <a:rPr lang="en-US" sz="3100" b="1" dirty="0" err="1" smtClean="0">
                <a:solidFill>
                  <a:srgbClr val="C00000"/>
                </a:solidFill>
              </a:rPr>
              <a:t>oya</a:t>
            </a:r>
            <a:r>
              <a:rPr lang="en-US" sz="3100" b="1" dirty="0" smtClean="0">
                <a:solidFill>
                  <a:srgbClr val="C00000"/>
                </a:solidFill>
              </a:rPr>
              <a:t>?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686708" y="2159454"/>
            <a:ext cx="3886200" cy="4351338"/>
          </a:xfrm>
        </p:spPr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rgbClr val="00B050"/>
                </a:solidFill>
              </a:rPr>
              <a:t>Stream </a:t>
            </a:r>
            <a:r>
              <a:rPr lang="en-US" b="1" dirty="0" smtClean="0">
                <a:solidFill>
                  <a:srgbClr val="00B050"/>
                </a:solidFill>
              </a:rPr>
              <a:t>Health?</a:t>
            </a:r>
            <a:endParaRPr lang="en-US" b="1" dirty="0" smtClean="0">
              <a:solidFill>
                <a:srgbClr val="00B050"/>
              </a:solidFill>
            </a:endParaRPr>
          </a:p>
          <a:p>
            <a:pPr>
              <a:buNone/>
            </a:pPr>
            <a:r>
              <a:rPr lang="en-US" sz="2400" b="1" dirty="0" smtClean="0">
                <a:solidFill>
                  <a:schemeClr val="tx2"/>
                </a:solidFill>
              </a:rPr>
              <a:t>- 	</a:t>
            </a:r>
            <a:r>
              <a:rPr lang="en-US" b="1" dirty="0" smtClean="0">
                <a:solidFill>
                  <a:schemeClr val="tx2"/>
                </a:solidFill>
              </a:rPr>
              <a:t>Physical Habitat Quality</a:t>
            </a:r>
          </a:p>
          <a:p>
            <a:pPr>
              <a:buNone/>
            </a:pPr>
            <a:r>
              <a:rPr lang="en-US" b="1" dirty="0" smtClean="0">
                <a:solidFill>
                  <a:schemeClr val="tx2"/>
                </a:solidFill>
              </a:rPr>
              <a:t>- 	Water Quality</a:t>
            </a:r>
          </a:p>
          <a:p>
            <a:pPr>
              <a:buNone/>
            </a:pPr>
            <a:r>
              <a:rPr lang="en-US" b="1" dirty="0" smtClean="0">
                <a:solidFill>
                  <a:schemeClr val="tx2"/>
                </a:solidFill>
              </a:rPr>
              <a:t>- 	Bio indicators</a:t>
            </a:r>
          </a:p>
          <a:p>
            <a:endParaRPr lang="en-US" sz="2400" b="1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en-US" b="1" dirty="0" smtClean="0">
                <a:solidFill>
                  <a:srgbClr val="00B050"/>
                </a:solidFill>
              </a:rPr>
              <a:t>At which spatial </a:t>
            </a:r>
          </a:p>
          <a:p>
            <a:pPr>
              <a:buNone/>
            </a:pPr>
            <a:r>
              <a:rPr lang="en-US" b="1" dirty="0" smtClean="0">
                <a:solidFill>
                  <a:srgbClr val="00B050"/>
                </a:solidFill>
              </a:rPr>
              <a:t>         scales?</a:t>
            </a:r>
          </a:p>
          <a:p>
            <a:endParaRPr lang="en-US" dirty="0"/>
          </a:p>
        </p:txBody>
      </p:sp>
      <p:pic>
        <p:nvPicPr>
          <p:cNvPr id="17" name="Content Placeholder 16" descr="D:\Academic\M.Phil\GIS maps\Maps for thesis\uma-badulu catchment.jpg"/>
          <p:cNvPicPr>
            <a:picLocks noGrp="1"/>
          </p:cNvPicPr>
          <p:nvPr>
            <p:ph sz="half" idx="2"/>
          </p:nvPr>
        </p:nvPicPr>
        <p:blipFill>
          <a:blip r:embed="rId5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870444" y="1640115"/>
            <a:ext cx="3417214" cy="43542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73442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08373" y="6083808"/>
            <a:ext cx="2119060" cy="47220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6318958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 smtClean="0">
                <a:solidFill>
                  <a:srgbClr val="1268BD"/>
                </a:solidFill>
              </a:rPr>
              <a:t>BRISBANE, AUSTRALIA |  18 - 20 </a:t>
            </a:r>
            <a:r>
              <a:rPr lang="en-AU" sz="1350" dirty="0">
                <a:solidFill>
                  <a:srgbClr val="1268BD"/>
                </a:solidFill>
              </a:rPr>
              <a:t>SEPTEMBER </a:t>
            </a:r>
            <a:r>
              <a:rPr lang="en-AU" sz="1350" dirty="0" smtClean="0">
                <a:solidFill>
                  <a:srgbClr val="1268BD"/>
                </a:solidFill>
              </a:rPr>
              <a:t>2017</a:t>
            </a:r>
            <a:endParaRPr lang="en-AU" sz="1350" dirty="0">
              <a:solidFill>
                <a:srgbClr val="1268BD"/>
              </a:solidFill>
            </a:endParaRPr>
          </a:p>
        </p:txBody>
      </p:sp>
      <p:pic>
        <p:nvPicPr>
          <p:cNvPr id="8" name="Picture 7" descr="RS17 ID long_blu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5057" y="170689"/>
            <a:ext cx="3842657" cy="91573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20762" y="1113064"/>
            <a:ext cx="8564690" cy="3810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420613" y="6318957"/>
            <a:ext cx="12849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 smtClean="0">
                <a:solidFill>
                  <a:srgbClr val="1268BD"/>
                </a:solidFill>
              </a:rPr>
              <a:t>MANAGED BY</a:t>
            </a:r>
            <a:endParaRPr lang="en-AU" sz="1350" dirty="0">
              <a:solidFill>
                <a:srgbClr val="1268BD"/>
              </a:solidFill>
            </a:endParaRPr>
          </a:p>
        </p:txBody>
      </p:sp>
      <p:pic>
        <p:nvPicPr>
          <p:cNvPr id="1026" name="Picture 2" descr="sus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35233" y="189818"/>
            <a:ext cx="932996" cy="889263"/>
          </a:xfrm>
          <a:prstGeom prst="rect">
            <a:avLst/>
          </a:prstGeom>
          <a:noFill/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4242" y="1190171"/>
            <a:ext cx="3380444" cy="4568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47028" y="1364343"/>
            <a:ext cx="3418115" cy="4495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TextBox 19"/>
          <p:cNvSpPr txBox="1"/>
          <p:nvPr/>
        </p:nvSpPr>
        <p:spPr>
          <a:xfrm>
            <a:off x="5863771" y="1103085"/>
            <a:ext cx="27431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Micro-catchments of </a:t>
            </a:r>
            <a:r>
              <a:rPr lang="en-US" sz="1600" b="1" dirty="0" err="1" smtClean="0"/>
              <a:t>Badulu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oya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xmlns="" val="373442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08373" y="6083808"/>
            <a:ext cx="2119060" cy="47220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6318958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 smtClean="0">
                <a:solidFill>
                  <a:srgbClr val="1268BD"/>
                </a:solidFill>
              </a:rPr>
              <a:t>BRISBANE, AUSTRALIA |  18 - 20 </a:t>
            </a:r>
            <a:r>
              <a:rPr lang="en-AU" sz="1350" dirty="0">
                <a:solidFill>
                  <a:srgbClr val="1268BD"/>
                </a:solidFill>
              </a:rPr>
              <a:t>SEPTEMBER </a:t>
            </a:r>
            <a:r>
              <a:rPr lang="en-AU" sz="1350" dirty="0" smtClean="0">
                <a:solidFill>
                  <a:srgbClr val="1268BD"/>
                </a:solidFill>
              </a:rPr>
              <a:t>2017</a:t>
            </a:r>
            <a:endParaRPr lang="en-AU" sz="1350" dirty="0">
              <a:solidFill>
                <a:srgbClr val="1268BD"/>
              </a:solidFill>
            </a:endParaRPr>
          </a:p>
        </p:txBody>
      </p:sp>
      <p:pic>
        <p:nvPicPr>
          <p:cNvPr id="8" name="Picture 7" descr="RS17 ID long_blu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5057" y="170689"/>
            <a:ext cx="3842657" cy="91573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20762" y="1113064"/>
            <a:ext cx="8564690" cy="3810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420613" y="6318957"/>
            <a:ext cx="12849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 smtClean="0">
                <a:solidFill>
                  <a:srgbClr val="1268BD"/>
                </a:solidFill>
              </a:rPr>
              <a:t>MANAGED BY</a:t>
            </a:r>
            <a:endParaRPr lang="en-AU" sz="1350" dirty="0">
              <a:solidFill>
                <a:srgbClr val="1268BD"/>
              </a:solidFill>
            </a:endParaRPr>
          </a:p>
        </p:txBody>
      </p:sp>
      <p:pic>
        <p:nvPicPr>
          <p:cNvPr id="1026" name="Picture 2" descr="sus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35233" y="189818"/>
            <a:ext cx="932996" cy="889263"/>
          </a:xfrm>
          <a:prstGeom prst="rect">
            <a:avLst/>
          </a:prstGeom>
          <a:noFill/>
        </p:spPr>
      </p:pic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585107" y="1105354"/>
            <a:ext cx="7886700" cy="13255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33"/>
          <p:cNvSpPr>
            <a:spLocks/>
          </p:cNvSpPr>
          <p:nvPr/>
        </p:nvSpPr>
        <p:spPr bwMode="auto">
          <a:xfrm>
            <a:off x="1219200" y="2209800"/>
            <a:ext cx="3313113" cy="3517900"/>
          </a:xfrm>
          <a:custGeom>
            <a:avLst/>
            <a:gdLst/>
            <a:ahLst/>
            <a:cxnLst>
              <a:cxn ang="0">
                <a:pos x="100" y="5316"/>
              </a:cxn>
              <a:cxn ang="0">
                <a:pos x="435" y="4931"/>
              </a:cxn>
              <a:cxn ang="0">
                <a:pos x="603" y="4663"/>
              </a:cxn>
              <a:cxn ang="0">
                <a:pos x="820" y="4462"/>
              </a:cxn>
              <a:cxn ang="0">
                <a:pos x="1205" y="3977"/>
              </a:cxn>
              <a:cxn ang="0">
                <a:pos x="1306" y="3843"/>
              </a:cxn>
              <a:cxn ang="0">
                <a:pos x="1507" y="3575"/>
              </a:cxn>
              <a:cxn ang="0">
                <a:pos x="1557" y="3491"/>
              </a:cxn>
              <a:cxn ang="0">
                <a:pos x="1624" y="3340"/>
              </a:cxn>
              <a:cxn ang="0">
                <a:pos x="1808" y="2888"/>
              </a:cxn>
              <a:cxn ang="0">
                <a:pos x="1925" y="2687"/>
              </a:cxn>
              <a:cxn ang="0">
                <a:pos x="2093" y="2436"/>
              </a:cxn>
              <a:cxn ang="0">
                <a:pos x="2763" y="1850"/>
              </a:cxn>
              <a:cxn ang="0">
                <a:pos x="2930" y="1632"/>
              </a:cxn>
              <a:cxn ang="0">
                <a:pos x="3282" y="1281"/>
              </a:cxn>
              <a:cxn ang="0">
                <a:pos x="3851" y="912"/>
              </a:cxn>
              <a:cxn ang="0">
                <a:pos x="3985" y="846"/>
              </a:cxn>
              <a:cxn ang="0">
                <a:pos x="4286" y="544"/>
              </a:cxn>
              <a:cxn ang="0">
                <a:pos x="4554" y="377"/>
              </a:cxn>
              <a:cxn ang="0">
                <a:pos x="4906" y="126"/>
              </a:cxn>
              <a:cxn ang="0">
                <a:pos x="5207" y="25"/>
              </a:cxn>
              <a:cxn ang="0">
                <a:pos x="5040" y="159"/>
              </a:cxn>
              <a:cxn ang="0">
                <a:pos x="4722" y="393"/>
              </a:cxn>
              <a:cxn ang="0">
                <a:pos x="4604" y="494"/>
              </a:cxn>
              <a:cxn ang="0">
                <a:pos x="4437" y="578"/>
              </a:cxn>
              <a:cxn ang="0">
                <a:pos x="4253" y="745"/>
              </a:cxn>
              <a:cxn ang="0">
                <a:pos x="4052" y="946"/>
              </a:cxn>
              <a:cxn ang="0">
                <a:pos x="3884" y="1046"/>
              </a:cxn>
              <a:cxn ang="0">
                <a:pos x="3583" y="1197"/>
              </a:cxn>
              <a:cxn ang="0">
                <a:pos x="3499" y="1247"/>
              </a:cxn>
              <a:cxn ang="0">
                <a:pos x="3349" y="1465"/>
              </a:cxn>
              <a:cxn ang="0">
                <a:pos x="3248" y="1515"/>
              </a:cxn>
              <a:cxn ang="0">
                <a:pos x="3098" y="1666"/>
              </a:cxn>
              <a:cxn ang="0">
                <a:pos x="2997" y="1783"/>
              </a:cxn>
              <a:cxn ang="0">
                <a:pos x="2880" y="1884"/>
              </a:cxn>
              <a:cxn ang="0">
                <a:pos x="2729" y="2034"/>
              </a:cxn>
              <a:cxn ang="0">
                <a:pos x="2578" y="2219"/>
              </a:cxn>
              <a:cxn ang="0">
                <a:pos x="2193" y="2553"/>
              </a:cxn>
              <a:cxn ang="0">
                <a:pos x="2126" y="2704"/>
              </a:cxn>
              <a:cxn ang="0">
                <a:pos x="2026" y="2855"/>
              </a:cxn>
              <a:cxn ang="0">
                <a:pos x="1959" y="2939"/>
              </a:cxn>
              <a:cxn ang="0">
                <a:pos x="1842" y="3190"/>
              </a:cxn>
              <a:cxn ang="0">
                <a:pos x="1724" y="3407"/>
              </a:cxn>
              <a:cxn ang="0">
                <a:pos x="1607" y="3642"/>
              </a:cxn>
              <a:cxn ang="0">
                <a:pos x="1540" y="3843"/>
              </a:cxn>
              <a:cxn ang="0">
                <a:pos x="1356" y="4060"/>
              </a:cxn>
              <a:cxn ang="0">
                <a:pos x="1138" y="4345"/>
              </a:cxn>
              <a:cxn ang="0">
                <a:pos x="971" y="4512"/>
              </a:cxn>
              <a:cxn ang="0">
                <a:pos x="753" y="4680"/>
              </a:cxn>
              <a:cxn ang="0">
                <a:pos x="469" y="5132"/>
              </a:cxn>
              <a:cxn ang="0">
                <a:pos x="318" y="5283"/>
              </a:cxn>
              <a:cxn ang="0">
                <a:pos x="184" y="5433"/>
              </a:cxn>
              <a:cxn ang="0">
                <a:pos x="50" y="5500"/>
              </a:cxn>
              <a:cxn ang="0">
                <a:pos x="0" y="5484"/>
              </a:cxn>
            </a:cxnLst>
            <a:rect l="0" t="0" r="r" b="b"/>
            <a:pathLst>
              <a:path w="5218" h="5539">
                <a:moveTo>
                  <a:pt x="17" y="5484"/>
                </a:moveTo>
                <a:cubicBezTo>
                  <a:pt x="32" y="5403"/>
                  <a:pt x="44" y="5373"/>
                  <a:pt x="100" y="5316"/>
                </a:cubicBezTo>
                <a:cubicBezTo>
                  <a:pt x="139" y="5201"/>
                  <a:pt x="243" y="5164"/>
                  <a:pt x="318" y="5082"/>
                </a:cubicBezTo>
                <a:cubicBezTo>
                  <a:pt x="361" y="5035"/>
                  <a:pt x="395" y="4980"/>
                  <a:pt x="435" y="4931"/>
                </a:cubicBezTo>
                <a:cubicBezTo>
                  <a:pt x="445" y="4919"/>
                  <a:pt x="458" y="4909"/>
                  <a:pt x="469" y="4898"/>
                </a:cubicBezTo>
                <a:cubicBezTo>
                  <a:pt x="497" y="4809"/>
                  <a:pt x="547" y="4737"/>
                  <a:pt x="603" y="4663"/>
                </a:cubicBezTo>
                <a:cubicBezTo>
                  <a:pt x="636" y="4619"/>
                  <a:pt x="629" y="4612"/>
                  <a:pt x="670" y="4579"/>
                </a:cubicBezTo>
                <a:cubicBezTo>
                  <a:pt x="719" y="4540"/>
                  <a:pt x="772" y="4503"/>
                  <a:pt x="820" y="4462"/>
                </a:cubicBezTo>
                <a:cubicBezTo>
                  <a:pt x="905" y="4389"/>
                  <a:pt x="970" y="4298"/>
                  <a:pt x="1038" y="4211"/>
                </a:cubicBezTo>
                <a:cubicBezTo>
                  <a:pt x="1091" y="4143"/>
                  <a:pt x="1162" y="4053"/>
                  <a:pt x="1205" y="3977"/>
                </a:cubicBezTo>
                <a:cubicBezTo>
                  <a:pt x="1217" y="3955"/>
                  <a:pt x="1224" y="3930"/>
                  <a:pt x="1239" y="3910"/>
                </a:cubicBezTo>
                <a:cubicBezTo>
                  <a:pt x="1258" y="3885"/>
                  <a:pt x="1306" y="3843"/>
                  <a:pt x="1306" y="3843"/>
                </a:cubicBezTo>
                <a:cubicBezTo>
                  <a:pt x="1340" y="3774"/>
                  <a:pt x="1392" y="3702"/>
                  <a:pt x="1440" y="3642"/>
                </a:cubicBezTo>
                <a:cubicBezTo>
                  <a:pt x="1460" y="3617"/>
                  <a:pt x="1507" y="3575"/>
                  <a:pt x="1507" y="3575"/>
                </a:cubicBezTo>
                <a:cubicBezTo>
                  <a:pt x="1513" y="3558"/>
                  <a:pt x="1515" y="3540"/>
                  <a:pt x="1524" y="3525"/>
                </a:cubicBezTo>
                <a:cubicBezTo>
                  <a:pt x="1532" y="3511"/>
                  <a:pt x="1550" y="3505"/>
                  <a:pt x="1557" y="3491"/>
                </a:cubicBezTo>
                <a:cubicBezTo>
                  <a:pt x="1573" y="3460"/>
                  <a:pt x="1580" y="3424"/>
                  <a:pt x="1591" y="3391"/>
                </a:cubicBezTo>
                <a:cubicBezTo>
                  <a:pt x="1598" y="3372"/>
                  <a:pt x="1616" y="3359"/>
                  <a:pt x="1624" y="3340"/>
                </a:cubicBezTo>
                <a:cubicBezTo>
                  <a:pt x="1731" y="3080"/>
                  <a:pt x="1618" y="3284"/>
                  <a:pt x="1724" y="3106"/>
                </a:cubicBezTo>
                <a:cubicBezTo>
                  <a:pt x="1744" y="3027"/>
                  <a:pt x="1782" y="2967"/>
                  <a:pt x="1808" y="2888"/>
                </a:cubicBezTo>
                <a:cubicBezTo>
                  <a:pt x="1817" y="2862"/>
                  <a:pt x="1844" y="2845"/>
                  <a:pt x="1858" y="2821"/>
                </a:cubicBezTo>
                <a:cubicBezTo>
                  <a:pt x="1883" y="2778"/>
                  <a:pt x="1897" y="2729"/>
                  <a:pt x="1925" y="2687"/>
                </a:cubicBezTo>
                <a:cubicBezTo>
                  <a:pt x="1943" y="2661"/>
                  <a:pt x="1974" y="2646"/>
                  <a:pt x="1992" y="2620"/>
                </a:cubicBezTo>
                <a:cubicBezTo>
                  <a:pt x="2032" y="2561"/>
                  <a:pt x="2046" y="2490"/>
                  <a:pt x="2093" y="2436"/>
                </a:cubicBezTo>
                <a:cubicBezTo>
                  <a:pt x="2228" y="2283"/>
                  <a:pt x="2403" y="2156"/>
                  <a:pt x="2578" y="2051"/>
                </a:cubicBezTo>
                <a:cubicBezTo>
                  <a:pt x="2632" y="1980"/>
                  <a:pt x="2689" y="1899"/>
                  <a:pt x="2763" y="1850"/>
                </a:cubicBezTo>
                <a:cubicBezTo>
                  <a:pt x="2807" y="1791"/>
                  <a:pt x="2850" y="1739"/>
                  <a:pt x="2897" y="1683"/>
                </a:cubicBezTo>
                <a:cubicBezTo>
                  <a:pt x="2910" y="1667"/>
                  <a:pt x="2915" y="1645"/>
                  <a:pt x="2930" y="1632"/>
                </a:cubicBezTo>
                <a:cubicBezTo>
                  <a:pt x="3007" y="1566"/>
                  <a:pt x="3118" y="1532"/>
                  <a:pt x="3181" y="1448"/>
                </a:cubicBezTo>
                <a:cubicBezTo>
                  <a:pt x="3220" y="1396"/>
                  <a:pt x="3240" y="1330"/>
                  <a:pt x="3282" y="1281"/>
                </a:cubicBezTo>
                <a:cubicBezTo>
                  <a:pt x="3398" y="1146"/>
                  <a:pt x="3525" y="1024"/>
                  <a:pt x="3700" y="979"/>
                </a:cubicBezTo>
                <a:cubicBezTo>
                  <a:pt x="3747" y="934"/>
                  <a:pt x="3788" y="928"/>
                  <a:pt x="3851" y="912"/>
                </a:cubicBezTo>
                <a:cubicBezTo>
                  <a:pt x="3873" y="895"/>
                  <a:pt x="3893" y="874"/>
                  <a:pt x="3918" y="862"/>
                </a:cubicBezTo>
                <a:cubicBezTo>
                  <a:pt x="3939" y="852"/>
                  <a:pt x="3966" y="859"/>
                  <a:pt x="3985" y="846"/>
                </a:cubicBezTo>
                <a:cubicBezTo>
                  <a:pt x="4066" y="792"/>
                  <a:pt x="4124" y="701"/>
                  <a:pt x="4186" y="628"/>
                </a:cubicBezTo>
                <a:cubicBezTo>
                  <a:pt x="4254" y="548"/>
                  <a:pt x="4213" y="605"/>
                  <a:pt x="4286" y="544"/>
                </a:cubicBezTo>
                <a:cubicBezTo>
                  <a:pt x="4304" y="529"/>
                  <a:pt x="4317" y="507"/>
                  <a:pt x="4337" y="494"/>
                </a:cubicBezTo>
                <a:cubicBezTo>
                  <a:pt x="4406" y="450"/>
                  <a:pt x="4481" y="414"/>
                  <a:pt x="4554" y="377"/>
                </a:cubicBezTo>
                <a:cubicBezTo>
                  <a:pt x="4581" y="363"/>
                  <a:pt x="4612" y="359"/>
                  <a:pt x="4638" y="343"/>
                </a:cubicBezTo>
                <a:cubicBezTo>
                  <a:pt x="4737" y="282"/>
                  <a:pt x="4817" y="198"/>
                  <a:pt x="4906" y="126"/>
                </a:cubicBezTo>
                <a:cubicBezTo>
                  <a:pt x="4961" y="81"/>
                  <a:pt x="5005" y="31"/>
                  <a:pt x="5073" y="8"/>
                </a:cubicBezTo>
                <a:cubicBezTo>
                  <a:pt x="5118" y="14"/>
                  <a:pt x="5169" y="0"/>
                  <a:pt x="5207" y="25"/>
                </a:cubicBezTo>
                <a:cubicBezTo>
                  <a:pt x="5218" y="33"/>
                  <a:pt x="5145" y="106"/>
                  <a:pt x="5140" y="109"/>
                </a:cubicBezTo>
                <a:cubicBezTo>
                  <a:pt x="5042" y="169"/>
                  <a:pt x="5138" y="75"/>
                  <a:pt x="5040" y="159"/>
                </a:cubicBezTo>
                <a:cubicBezTo>
                  <a:pt x="4975" y="214"/>
                  <a:pt x="4964" y="250"/>
                  <a:pt x="4889" y="276"/>
                </a:cubicBezTo>
                <a:cubicBezTo>
                  <a:pt x="4831" y="334"/>
                  <a:pt x="4801" y="368"/>
                  <a:pt x="4722" y="393"/>
                </a:cubicBezTo>
                <a:cubicBezTo>
                  <a:pt x="4639" y="476"/>
                  <a:pt x="4744" y="375"/>
                  <a:pt x="4638" y="460"/>
                </a:cubicBezTo>
                <a:cubicBezTo>
                  <a:pt x="4625" y="470"/>
                  <a:pt x="4618" y="487"/>
                  <a:pt x="4604" y="494"/>
                </a:cubicBezTo>
                <a:cubicBezTo>
                  <a:pt x="4573" y="510"/>
                  <a:pt x="4504" y="527"/>
                  <a:pt x="4504" y="527"/>
                </a:cubicBezTo>
                <a:cubicBezTo>
                  <a:pt x="4482" y="544"/>
                  <a:pt x="4457" y="558"/>
                  <a:pt x="4437" y="578"/>
                </a:cubicBezTo>
                <a:cubicBezTo>
                  <a:pt x="4423" y="592"/>
                  <a:pt x="4417" y="613"/>
                  <a:pt x="4404" y="628"/>
                </a:cubicBezTo>
                <a:cubicBezTo>
                  <a:pt x="4354" y="687"/>
                  <a:pt x="4322" y="722"/>
                  <a:pt x="4253" y="745"/>
                </a:cubicBezTo>
                <a:cubicBezTo>
                  <a:pt x="4171" y="827"/>
                  <a:pt x="4276" y="720"/>
                  <a:pt x="4136" y="879"/>
                </a:cubicBezTo>
                <a:cubicBezTo>
                  <a:pt x="4084" y="938"/>
                  <a:pt x="4120" y="888"/>
                  <a:pt x="4052" y="946"/>
                </a:cubicBezTo>
                <a:cubicBezTo>
                  <a:pt x="4028" y="967"/>
                  <a:pt x="4015" y="1003"/>
                  <a:pt x="3985" y="1013"/>
                </a:cubicBezTo>
                <a:cubicBezTo>
                  <a:pt x="3951" y="1024"/>
                  <a:pt x="3884" y="1046"/>
                  <a:pt x="3884" y="1046"/>
                </a:cubicBezTo>
                <a:cubicBezTo>
                  <a:pt x="3825" y="1086"/>
                  <a:pt x="3767" y="1092"/>
                  <a:pt x="3700" y="1113"/>
                </a:cubicBezTo>
                <a:cubicBezTo>
                  <a:pt x="3621" y="1192"/>
                  <a:pt x="3663" y="1170"/>
                  <a:pt x="3583" y="1197"/>
                </a:cubicBezTo>
                <a:cubicBezTo>
                  <a:pt x="3572" y="1208"/>
                  <a:pt x="3564" y="1223"/>
                  <a:pt x="3550" y="1231"/>
                </a:cubicBezTo>
                <a:cubicBezTo>
                  <a:pt x="3535" y="1240"/>
                  <a:pt x="3512" y="1234"/>
                  <a:pt x="3499" y="1247"/>
                </a:cubicBezTo>
                <a:cubicBezTo>
                  <a:pt x="3410" y="1336"/>
                  <a:pt x="3568" y="1271"/>
                  <a:pt x="3432" y="1314"/>
                </a:cubicBezTo>
                <a:cubicBezTo>
                  <a:pt x="3408" y="1351"/>
                  <a:pt x="3380" y="1440"/>
                  <a:pt x="3349" y="1465"/>
                </a:cubicBezTo>
                <a:cubicBezTo>
                  <a:pt x="3335" y="1476"/>
                  <a:pt x="3314" y="1474"/>
                  <a:pt x="3298" y="1482"/>
                </a:cubicBezTo>
                <a:cubicBezTo>
                  <a:pt x="3280" y="1491"/>
                  <a:pt x="3265" y="1504"/>
                  <a:pt x="3248" y="1515"/>
                </a:cubicBezTo>
                <a:cubicBezTo>
                  <a:pt x="3211" y="1573"/>
                  <a:pt x="3196" y="1594"/>
                  <a:pt x="3131" y="1616"/>
                </a:cubicBezTo>
                <a:cubicBezTo>
                  <a:pt x="3120" y="1633"/>
                  <a:pt x="3112" y="1652"/>
                  <a:pt x="3098" y="1666"/>
                </a:cubicBezTo>
                <a:cubicBezTo>
                  <a:pt x="3084" y="1680"/>
                  <a:pt x="3060" y="1683"/>
                  <a:pt x="3047" y="1699"/>
                </a:cubicBezTo>
                <a:cubicBezTo>
                  <a:pt x="2958" y="1810"/>
                  <a:pt x="3104" y="1698"/>
                  <a:pt x="2997" y="1783"/>
                </a:cubicBezTo>
                <a:cubicBezTo>
                  <a:pt x="2981" y="1796"/>
                  <a:pt x="2962" y="1804"/>
                  <a:pt x="2947" y="1817"/>
                </a:cubicBezTo>
                <a:cubicBezTo>
                  <a:pt x="2923" y="1838"/>
                  <a:pt x="2880" y="1884"/>
                  <a:pt x="2880" y="1884"/>
                </a:cubicBezTo>
                <a:cubicBezTo>
                  <a:pt x="2874" y="1901"/>
                  <a:pt x="2874" y="1920"/>
                  <a:pt x="2863" y="1934"/>
                </a:cubicBezTo>
                <a:cubicBezTo>
                  <a:pt x="2852" y="1947"/>
                  <a:pt x="2746" y="2023"/>
                  <a:pt x="2729" y="2034"/>
                </a:cubicBezTo>
                <a:cubicBezTo>
                  <a:pt x="2713" y="2075"/>
                  <a:pt x="2668" y="2171"/>
                  <a:pt x="2629" y="2202"/>
                </a:cubicBezTo>
                <a:cubicBezTo>
                  <a:pt x="2615" y="2213"/>
                  <a:pt x="2594" y="2211"/>
                  <a:pt x="2578" y="2219"/>
                </a:cubicBezTo>
                <a:cubicBezTo>
                  <a:pt x="2444" y="2285"/>
                  <a:pt x="2608" y="2225"/>
                  <a:pt x="2478" y="2269"/>
                </a:cubicBezTo>
                <a:cubicBezTo>
                  <a:pt x="2383" y="2364"/>
                  <a:pt x="2270" y="2440"/>
                  <a:pt x="2193" y="2553"/>
                </a:cubicBezTo>
                <a:cubicBezTo>
                  <a:pt x="2155" y="2673"/>
                  <a:pt x="2205" y="2533"/>
                  <a:pt x="2143" y="2654"/>
                </a:cubicBezTo>
                <a:cubicBezTo>
                  <a:pt x="2135" y="2670"/>
                  <a:pt x="2135" y="2689"/>
                  <a:pt x="2126" y="2704"/>
                </a:cubicBezTo>
                <a:cubicBezTo>
                  <a:pt x="2118" y="2718"/>
                  <a:pt x="2102" y="2725"/>
                  <a:pt x="2093" y="2738"/>
                </a:cubicBezTo>
                <a:cubicBezTo>
                  <a:pt x="2068" y="2775"/>
                  <a:pt x="2046" y="2815"/>
                  <a:pt x="2026" y="2855"/>
                </a:cubicBezTo>
                <a:cubicBezTo>
                  <a:pt x="2018" y="2871"/>
                  <a:pt x="2020" y="2891"/>
                  <a:pt x="2009" y="2905"/>
                </a:cubicBezTo>
                <a:cubicBezTo>
                  <a:pt x="1996" y="2921"/>
                  <a:pt x="1976" y="2928"/>
                  <a:pt x="1959" y="2939"/>
                </a:cubicBezTo>
                <a:cubicBezTo>
                  <a:pt x="1936" y="3005"/>
                  <a:pt x="1897" y="3081"/>
                  <a:pt x="1858" y="3139"/>
                </a:cubicBezTo>
                <a:cubicBezTo>
                  <a:pt x="1853" y="3156"/>
                  <a:pt x="1851" y="3175"/>
                  <a:pt x="1842" y="3190"/>
                </a:cubicBezTo>
                <a:cubicBezTo>
                  <a:pt x="1834" y="3204"/>
                  <a:pt x="1815" y="3209"/>
                  <a:pt x="1808" y="3223"/>
                </a:cubicBezTo>
                <a:cubicBezTo>
                  <a:pt x="1769" y="3300"/>
                  <a:pt x="1782" y="3350"/>
                  <a:pt x="1724" y="3407"/>
                </a:cubicBezTo>
                <a:cubicBezTo>
                  <a:pt x="1701" y="3480"/>
                  <a:pt x="1682" y="3552"/>
                  <a:pt x="1658" y="3625"/>
                </a:cubicBezTo>
                <a:cubicBezTo>
                  <a:pt x="1652" y="3642"/>
                  <a:pt x="1624" y="3636"/>
                  <a:pt x="1607" y="3642"/>
                </a:cubicBezTo>
                <a:cubicBezTo>
                  <a:pt x="1541" y="3843"/>
                  <a:pt x="1599" y="3667"/>
                  <a:pt x="1557" y="3792"/>
                </a:cubicBezTo>
                <a:cubicBezTo>
                  <a:pt x="1551" y="3809"/>
                  <a:pt x="1553" y="3830"/>
                  <a:pt x="1540" y="3843"/>
                </a:cubicBezTo>
                <a:cubicBezTo>
                  <a:pt x="1507" y="3876"/>
                  <a:pt x="1440" y="3943"/>
                  <a:pt x="1440" y="3943"/>
                </a:cubicBezTo>
                <a:cubicBezTo>
                  <a:pt x="1396" y="4074"/>
                  <a:pt x="1466" y="3889"/>
                  <a:pt x="1356" y="4060"/>
                </a:cubicBezTo>
                <a:cubicBezTo>
                  <a:pt x="1318" y="4119"/>
                  <a:pt x="1272" y="4178"/>
                  <a:pt x="1222" y="4228"/>
                </a:cubicBezTo>
                <a:cubicBezTo>
                  <a:pt x="1179" y="4354"/>
                  <a:pt x="1246" y="4183"/>
                  <a:pt x="1138" y="4345"/>
                </a:cubicBezTo>
                <a:cubicBezTo>
                  <a:pt x="1116" y="4379"/>
                  <a:pt x="1093" y="4412"/>
                  <a:pt x="1071" y="4446"/>
                </a:cubicBezTo>
                <a:cubicBezTo>
                  <a:pt x="1025" y="4515"/>
                  <a:pt x="1058" y="4491"/>
                  <a:pt x="971" y="4512"/>
                </a:cubicBezTo>
                <a:cubicBezTo>
                  <a:pt x="937" y="4547"/>
                  <a:pt x="912" y="4605"/>
                  <a:pt x="871" y="4630"/>
                </a:cubicBezTo>
                <a:cubicBezTo>
                  <a:pt x="834" y="4652"/>
                  <a:pt x="791" y="4661"/>
                  <a:pt x="753" y="4680"/>
                </a:cubicBezTo>
                <a:cubicBezTo>
                  <a:pt x="692" y="4804"/>
                  <a:pt x="617" y="4923"/>
                  <a:pt x="536" y="5032"/>
                </a:cubicBezTo>
                <a:cubicBezTo>
                  <a:pt x="512" y="5064"/>
                  <a:pt x="491" y="5099"/>
                  <a:pt x="469" y="5132"/>
                </a:cubicBezTo>
                <a:cubicBezTo>
                  <a:pt x="458" y="5149"/>
                  <a:pt x="452" y="5171"/>
                  <a:pt x="435" y="5182"/>
                </a:cubicBezTo>
                <a:cubicBezTo>
                  <a:pt x="359" y="5234"/>
                  <a:pt x="399" y="5202"/>
                  <a:pt x="318" y="5283"/>
                </a:cubicBezTo>
                <a:cubicBezTo>
                  <a:pt x="296" y="5305"/>
                  <a:pt x="251" y="5350"/>
                  <a:pt x="251" y="5350"/>
                </a:cubicBezTo>
                <a:cubicBezTo>
                  <a:pt x="224" y="5430"/>
                  <a:pt x="253" y="5377"/>
                  <a:pt x="184" y="5433"/>
                </a:cubicBezTo>
                <a:cubicBezTo>
                  <a:pt x="172" y="5443"/>
                  <a:pt x="165" y="5460"/>
                  <a:pt x="151" y="5467"/>
                </a:cubicBezTo>
                <a:cubicBezTo>
                  <a:pt x="119" y="5483"/>
                  <a:pt x="50" y="5500"/>
                  <a:pt x="50" y="5500"/>
                </a:cubicBezTo>
                <a:cubicBezTo>
                  <a:pt x="39" y="5511"/>
                  <a:pt x="32" y="5539"/>
                  <a:pt x="17" y="5534"/>
                </a:cubicBezTo>
                <a:cubicBezTo>
                  <a:pt x="0" y="5529"/>
                  <a:pt x="0" y="5502"/>
                  <a:pt x="0" y="5484"/>
                </a:cubicBezTo>
                <a:cubicBezTo>
                  <a:pt x="0" y="5478"/>
                  <a:pt x="11" y="5484"/>
                  <a:pt x="17" y="5484"/>
                </a:cubicBezTo>
                <a:close/>
              </a:path>
            </a:pathLst>
          </a:custGeom>
          <a:solidFill>
            <a:srgbClr val="4F81BD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AutoShape 30"/>
          <p:cNvSpPr>
            <a:spLocks noChangeShapeType="1"/>
          </p:cNvSpPr>
          <p:nvPr/>
        </p:nvSpPr>
        <p:spPr bwMode="auto">
          <a:xfrm>
            <a:off x="2009775" y="3073400"/>
            <a:ext cx="244475" cy="233363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AutoShape 29"/>
          <p:cNvSpPr>
            <a:spLocks noChangeShapeType="1"/>
          </p:cNvSpPr>
          <p:nvPr/>
        </p:nvSpPr>
        <p:spPr bwMode="auto">
          <a:xfrm>
            <a:off x="1638300" y="2828925"/>
            <a:ext cx="276225" cy="158750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Text Box 25"/>
          <p:cNvSpPr txBox="1">
            <a:spLocks noChangeArrowheads="1"/>
          </p:cNvSpPr>
          <p:nvPr/>
        </p:nvSpPr>
        <p:spPr bwMode="auto">
          <a:xfrm>
            <a:off x="2009775" y="2987675"/>
            <a:ext cx="900113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300m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 Box 23"/>
          <p:cNvSpPr txBox="1">
            <a:spLocks noChangeArrowheads="1"/>
          </p:cNvSpPr>
          <p:nvPr/>
        </p:nvSpPr>
        <p:spPr bwMode="auto">
          <a:xfrm>
            <a:off x="2371725" y="3752850"/>
            <a:ext cx="1509713" cy="3079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Riparian corridor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AutoShape 22"/>
          <p:cNvSpPr>
            <a:spLocks noChangeShapeType="1"/>
          </p:cNvSpPr>
          <p:nvPr/>
        </p:nvSpPr>
        <p:spPr bwMode="auto">
          <a:xfrm flipH="1" flipV="1">
            <a:off x="1849438" y="3519488"/>
            <a:ext cx="520700" cy="414337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Text Box 21"/>
          <p:cNvSpPr txBox="1">
            <a:spLocks noChangeArrowheads="1"/>
          </p:cNvSpPr>
          <p:nvPr/>
        </p:nvSpPr>
        <p:spPr bwMode="auto">
          <a:xfrm>
            <a:off x="3678238" y="2519363"/>
            <a:ext cx="11271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Catchment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Freeform 55"/>
          <p:cNvSpPr>
            <a:spLocks/>
          </p:cNvSpPr>
          <p:nvPr/>
        </p:nvSpPr>
        <p:spPr bwMode="auto">
          <a:xfrm>
            <a:off x="1447800" y="1103085"/>
            <a:ext cx="4689475" cy="4412343"/>
          </a:xfrm>
          <a:custGeom>
            <a:avLst/>
            <a:gdLst/>
            <a:ahLst/>
            <a:cxnLst>
              <a:cxn ang="0">
                <a:pos x="117" y="4404"/>
              </a:cxn>
              <a:cxn ang="0">
                <a:pos x="218" y="4103"/>
              </a:cxn>
              <a:cxn ang="0">
                <a:pos x="335" y="3517"/>
              </a:cxn>
              <a:cxn ang="0">
                <a:pos x="569" y="2880"/>
              </a:cxn>
              <a:cxn ang="0">
                <a:pos x="703" y="2512"/>
              </a:cxn>
              <a:cxn ang="0">
                <a:pos x="754" y="2378"/>
              </a:cxn>
              <a:cxn ang="0">
                <a:pos x="955" y="2144"/>
              </a:cxn>
              <a:cxn ang="0">
                <a:pos x="1289" y="1775"/>
              </a:cxn>
              <a:cxn ang="0">
                <a:pos x="1474" y="1608"/>
              </a:cxn>
              <a:cxn ang="0">
                <a:pos x="1725" y="1323"/>
              </a:cxn>
              <a:cxn ang="0">
                <a:pos x="2227" y="972"/>
              </a:cxn>
              <a:cxn ang="0">
                <a:pos x="2579" y="771"/>
              </a:cxn>
              <a:cxn ang="0">
                <a:pos x="2813" y="603"/>
              </a:cxn>
              <a:cxn ang="0">
                <a:pos x="2947" y="553"/>
              </a:cxn>
              <a:cxn ang="0">
                <a:pos x="3801" y="268"/>
              </a:cxn>
              <a:cxn ang="0">
                <a:pos x="4454" y="34"/>
              </a:cxn>
              <a:cxn ang="0">
                <a:pos x="4923" y="34"/>
              </a:cxn>
              <a:cxn ang="0">
                <a:pos x="5241" y="201"/>
              </a:cxn>
              <a:cxn ang="0">
                <a:pos x="5794" y="503"/>
              </a:cxn>
              <a:cxn ang="0">
                <a:pos x="6765" y="570"/>
              </a:cxn>
              <a:cxn ang="0">
                <a:pos x="6932" y="704"/>
              </a:cxn>
              <a:cxn ang="0">
                <a:pos x="7301" y="955"/>
              </a:cxn>
              <a:cxn ang="0">
                <a:pos x="7602" y="1641"/>
              </a:cxn>
              <a:cxn ang="0">
                <a:pos x="7903" y="2244"/>
              </a:cxn>
              <a:cxn ang="0">
                <a:pos x="7970" y="3215"/>
              </a:cxn>
              <a:cxn ang="0">
                <a:pos x="7853" y="3416"/>
              </a:cxn>
              <a:cxn ang="0">
                <a:pos x="7669" y="3935"/>
              </a:cxn>
              <a:cxn ang="0">
                <a:pos x="7585" y="4153"/>
              </a:cxn>
              <a:cxn ang="0">
                <a:pos x="7368" y="4438"/>
              </a:cxn>
              <a:cxn ang="0">
                <a:pos x="7066" y="4990"/>
              </a:cxn>
              <a:cxn ang="0">
                <a:pos x="6731" y="5543"/>
              </a:cxn>
              <a:cxn ang="0">
                <a:pos x="6413" y="5693"/>
              </a:cxn>
              <a:cxn ang="0">
                <a:pos x="6145" y="5760"/>
              </a:cxn>
              <a:cxn ang="0">
                <a:pos x="5743" y="5844"/>
              </a:cxn>
              <a:cxn ang="0">
                <a:pos x="5559" y="5961"/>
              </a:cxn>
              <a:cxn ang="0">
                <a:pos x="5375" y="6078"/>
              </a:cxn>
              <a:cxn ang="0">
                <a:pos x="4990" y="6330"/>
              </a:cxn>
              <a:cxn ang="0">
                <a:pos x="4454" y="6564"/>
              </a:cxn>
              <a:cxn ang="0">
                <a:pos x="3918" y="6715"/>
              </a:cxn>
              <a:cxn ang="0">
                <a:pos x="2830" y="6815"/>
              </a:cxn>
              <a:cxn ang="0">
                <a:pos x="2361" y="6949"/>
              </a:cxn>
              <a:cxn ang="0">
                <a:pos x="955" y="7117"/>
              </a:cxn>
              <a:cxn ang="0">
                <a:pos x="837" y="7184"/>
              </a:cxn>
            </a:cxnLst>
            <a:rect l="0" t="0" r="r" b="b"/>
            <a:pathLst>
              <a:path w="7987" h="7194">
                <a:moveTo>
                  <a:pt x="0" y="4538"/>
                </a:moveTo>
                <a:cubicBezTo>
                  <a:pt x="43" y="4495"/>
                  <a:pt x="75" y="4447"/>
                  <a:pt x="117" y="4404"/>
                </a:cubicBezTo>
                <a:cubicBezTo>
                  <a:pt x="143" y="4328"/>
                  <a:pt x="156" y="4245"/>
                  <a:pt x="184" y="4170"/>
                </a:cubicBezTo>
                <a:cubicBezTo>
                  <a:pt x="193" y="4147"/>
                  <a:pt x="209" y="4126"/>
                  <a:pt x="218" y="4103"/>
                </a:cubicBezTo>
                <a:cubicBezTo>
                  <a:pt x="246" y="4032"/>
                  <a:pt x="260" y="3957"/>
                  <a:pt x="285" y="3885"/>
                </a:cubicBezTo>
                <a:cubicBezTo>
                  <a:pt x="294" y="3780"/>
                  <a:pt x="300" y="3621"/>
                  <a:pt x="335" y="3517"/>
                </a:cubicBezTo>
                <a:cubicBezTo>
                  <a:pt x="354" y="3460"/>
                  <a:pt x="383" y="3406"/>
                  <a:pt x="402" y="3349"/>
                </a:cubicBezTo>
                <a:cubicBezTo>
                  <a:pt x="455" y="3191"/>
                  <a:pt x="476" y="3023"/>
                  <a:pt x="569" y="2880"/>
                </a:cubicBezTo>
                <a:cubicBezTo>
                  <a:pt x="599" y="2733"/>
                  <a:pt x="566" y="2857"/>
                  <a:pt x="620" y="2730"/>
                </a:cubicBezTo>
                <a:cubicBezTo>
                  <a:pt x="652" y="2654"/>
                  <a:pt x="657" y="2582"/>
                  <a:pt x="703" y="2512"/>
                </a:cubicBezTo>
                <a:cubicBezTo>
                  <a:pt x="709" y="2479"/>
                  <a:pt x="708" y="2444"/>
                  <a:pt x="720" y="2412"/>
                </a:cubicBezTo>
                <a:cubicBezTo>
                  <a:pt x="726" y="2397"/>
                  <a:pt x="744" y="2391"/>
                  <a:pt x="754" y="2378"/>
                </a:cubicBezTo>
                <a:cubicBezTo>
                  <a:pt x="788" y="2335"/>
                  <a:pt x="817" y="2285"/>
                  <a:pt x="854" y="2244"/>
                </a:cubicBezTo>
                <a:cubicBezTo>
                  <a:pt x="886" y="2209"/>
                  <a:pt x="929" y="2184"/>
                  <a:pt x="955" y="2144"/>
                </a:cubicBezTo>
                <a:cubicBezTo>
                  <a:pt x="1033" y="2023"/>
                  <a:pt x="1137" y="1911"/>
                  <a:pt x="1239" y="1809"/>
                </a:cubicBezTo>
                <a:cubicBezTo>
                  <a:pt x="1253" y="1795"/>
                  <a:pt x="1274" y="1788"/>
                  <a:pt x="1289" y="1775"/>
                </a:cubicBezTo>
                <a:cubicBezTo>
                  <a:pt x="1324" y="1744"/>
                  <a:pt x="1356" y="1708"/>
                  <a:pt x="1390" y="1675"/>
                </a:cubicBezTo>
                <a:cubicBezTo>
                  <a:pt x="1415" y="1650"/>
                  <a:pt x="1448" y="1633"/>
                  <a:pt x="1474" y="1608"/>
                </a:cubicBezTo>
                <a:cubicBezTo>
                  <a:pt x="1499" y="1530"/>
                  <a:pt x="1532" y="1467"/>
                  <a:pt x="1591" y="1407"/>
                </a:cubicBezTo>
                <a:cubicBezTo>
                  <a:pt x="1607" y="1391"/>
                  <a:pt x="1722" y="1325"/>
                  <a:pt x="1725" y="1323"/>
                </a:cubicBezTo>
                <a:cubicBezTo>
                  <a:pt x="1818" y="1258"/>
                  <a:pt x="1907" y="1190"/>
                  <a:pt x="2009" y="1139"/>
                </a:cubicBezTo>
                <a:cubicBezTo>
                  <a:pt x="2069" y="1061"/>
                  <a:pt x="2133" y="1002"/>
                  <a:pt x="2227" y="972"/>
                </a:cubicBezTo>
                <a:cubicBezTo>
                  <a:pt x="2318" y="903"/>
                  <a:pt x="2409" y="855"/>
                  <a:pt x="2512" y="804"/>
                </a:cubicBezTo>
                <a:cubicBezTo>
                  <a:pt x="2534" y="793"/>
                  <a:pt x="2579" y="771"/>
                  <a:pt x="2579" y="771"/>
                </a:cubicBezTo>
                <a:cubicBezTo>
                  <a:pt x="2632" y="717"/>
                  <a:pt x="2692" y="660"/>
                  <a:pt x="2763" y="637"/>
                </a:cubicBezTo>
                <a:cubicBezTo>
                  <a:pt x="2780" y="626"/>
                  <a:pt x="2797" y="616"/>
                  <a:pt x="2813" y="603"/>
                </a:cubicBezTo>
                <a:cubicBezTo>
                  <a:pt x="2825" y="593"/>
                  <a:pt x="2832" y="576"/>
                  <a:pt x="2847" y="570"/>
                </a:cubicBezTo>
                <a:cubicBezTo>
                  <a:pt x="2879" y="558"/>
                  <a:pt x="2914" y="559"/>
                  <a:pt x="2947" y="553"/>
                </a:cubicBezTo>
                <a:cubicBezTo>
                  <a:pt x="3101" y="475"/>
                  <a:pt x="3280" y="437"/>
                  <a:pt x="3449" y="402"/>
                </a:cubicBezTo>
                <a:cubicBezTo>
                  <a:pt x="3553" y="340"/>
                  <a:pt x="3683" y="292"/>
                  <a:pt x="3801" y="268"/>
                </a:cubicBezTo>
                <a:cubicBezTo>
                  <a:pt x="3947" y="196"/>
                  <a:pt x="4081" y="136"/>
                  <a:pt x="4236" y="84"/>
                </a:cubicBezTo>
                <a:cubicBezTo>
                  <a:pt x="4413" y="25"/>
                  <a:pt x="4316" y="72"/>
                  <a:pt x="4454" y="34"/>
                </a:cubicBezTo>
                <a:cubicBezTo>
                  <a:pt x="4488" y="25"/>
                  <a:pt x="4555" y="0"/>
                  <a:pt x="4555" y="0"/>
                </a:cubicBezTo>
                <a:cubicBezTo>
                  <a:pt x="4678" y="11"/>
                  <a:pt x="4801" y="15"/>
                  <a:pt x="4923" y="34"/>
                </a:cubicBezTo>
                <a:cubicBezTo>
                  <a:pt x="4970" y="41"/>
                  <a:pt x="5000" y="81"/>
                  <a:pt x="5040" y="101"/>
                </a:cubicBezTo>
                <a:cubicBezTo>
                  <a:pt x="5108" y="135"/>
                  <a:pt x="5174" y="163"/>
                  <a:pt x="5241" y="201"/>
                </a:cubicBezTo>
                <a:cubicBezTo>
                  <a:pt x="5318" y="245"/>
                  <a:pt x="5401" y="273"/>
                  <a:pt x="5476" y="318"/>
                </a:cubicBezTo>
                <a:cubicBezTo>
                  <a:pt x="5584" y="383"/>
                  <a:pt x="5682" y="447"/>
                  <a:pt x="5794" y="503"/>
                </a:cubicBezTo>
                <a:cubicBezTo>
                  <a:pt x="5834" y="523"/>
                  <a:pt x="5933" y="534"/>
                  <a:pt x="5961" y="536"/>
                </a:cubicBezTo>
                <a:cubicBezTo>
                  <a:pt x="6229" y="551"/>
                  <a:pt x="6497" y="559"/>
                  <a:pt x="6765" y="570"/>
                </a:cubicBezTo>
                <a:cubicBezTo>
                  <a:pt x="6798" y="592"/>
                  <a:pt x="6837" y="609"/>
                  <a:pt x="6865" y="637"/>
                </a:cubicBezTo>
                <a:cubicBezTo>
                  <a:pt x="6887" y="659"/>
                  <a:pt x="6902" y="694"/>
                  <a:pt x="6932" y="704"/>
                </a:cubicBezTo>
                <a:cubicBezTo>
                  <a:pt x="7032" y="737"/>
                  <a:pt x="7134" y="756"/>
                  <a:pt x="7234" y="787"/>
                </a:cubicBezTo>
                <a:cubicBezTo>
                  <a:pt x="7269" y="842"/>
                  <a:pt x="7280" y="894"/>
                  <a:pt x="7301" y="955"/>
                </a:cubicBezTo>
                <a:cubicBezTo>
                  <a:pt x="7313" y="1077"/>
                  <a:pt x="7319" y="1246"/>
                  <a:pt x="7384" y="1357"/>
                </a:cubicBezTo>
                <a:cubicBezTo>
                  <a:pt x="7444" y="1460"/>
                  <a:pt x="7544" y="1537"/>
                  <a:pt x="7602" y="1641"/>
                </a:cubicBezTo>
                <a:cubicBezTo>
                  <a:pt x="7652" y="1731"/>
                  <a:pt x="7673" y="1834"/>
                  <a:pt x="7719" y="1926"/>
                </a:cubicBezTo>
                <a:cubicBezTo>
                  <a:pt x="7774" y="2036"/>
                  <a:pt x="7848" y="2134"/>
                  <a:pt x="7903" y="2244"/>
                </a:cubicBezTo>
                <a:cubicBezTo>
                  <a:pt x="7940" y="2427"/>
                  <a:pt x="7956" y="2613"/>
                  <a:pt x="7987" y="2797"/>
                </a:cubicBezTo>
                <a:cubicBezTo>
                  <a:pt x="7981" y="2936"/>
                  <a:pt x="7979" y="3076"/>
                  <a:pt x="7970" y="3215"/>
                </a:cubicBezTo>
                <a:cubicBezTo>
                  <a:pt x="7969" y="3231"/>
                  <a:pt x="7952" y="3324"/>
                  <a:pt x="7937" y="3349"/>
                </a:cubicBezTo>
                <a:cubicBezTo>
                  <a:pt x="7920" y="3376"/>
                  <a:pt x="7877" y="3400"/>
                  <a:pt x="7853" y="3416"/>
                </a:cubicBezTo>
                <a:cubicBezTo>
                  <a:pt x="7780" y="3527"/>
                  <a:pt x="7762" y="3666"/>
                  <a:pt x="7703" y="3785"/>
                </a:cubicBezTo>
                <a:cubicBezTo>
                  <a:pt x="7700" y="3800"/>
                  <a:pt x="7678" y="3914"/>
                  <a:pt x="7669" y="3935"/>
                </a:cubicBezTo>
                <a:cubicBezTo>
                  <a:pt x="7661" y="3953"/>
                  <a:pt x="7645" y="3967"/>
                  <a:pt x="7636" y="3985"/>
                </a:cubicBezTo>
                <a:cubicBezTo>
                  <a:pt x="7610" y="4037"/>
                  <a:pt x="7608" y="4099"/>
                  <a:pt x="7585" y="4153"/>
                </a:cubicBezTo>
                <a:cubicBezTo>
                  <a:pt x="7553" y="4229"/>
                  <a:pt x="7536" y="4244"/>
                  <a:pt x="7485" y="4320"/>
                </a:cubicBezTo>
                <a:cubicBezTo>
                  <a:pt x="7443" y="4382"/>
                  <a:pt x="7437" y="4415"/>
                  <a:pt x="7368" y="4438"/>
                </a:cubicBezTo>
                <a:cubicBezTo>
                  <a:pt x="7288" y="4543"/>
                  <a:pt x="7241" y="4656"/>
                  <a:pt x="7183" y="4772"/>
                </a:cubicBezTo>
                <a:cubicBezTo>
                  <a:pt x="7135" y="4867"/>
                  <a:pt x="7105" y="4876"/>
                  <a:pt x="7066" y="4990"/>
                </a:cubicBezTo>
                <a:cubicBezTo>
                  <a:pt x="7023" y="5115"/>
                  <a:pt x="7021" y="5272"/>
                  <a:pt x="6932" y="5375"/>
                </a:cubicBezTo>
                <a:cubicBezTo>
                  <a:pt x="6867" y="5450"/>
                  <a:pt x="6816" y="5479"/>
                  <a:pt x="6731" y="5543"/>
                </a:cubicBezTo>
                <a:cubicBezTo>
                  <a:pt x="6697" y="5569"/>
                  <a:pt x="6651" y="5572"/>
                  <a:pt x="6614" y="5593"/>
                </a:cubicBezTo>
                <a:cubicBezTo>
                  <a:pt x="6548" y="5630"/>
                  <a:pt x="6484" y="5667"/>
                  <a:pt x="6413" y="5693"/>
                </a:cubicBezTo>
                <a:cubicBezTo>
                  <a:pt x="6356" y="5714"/>
                  <a:pt x="6306" y="5712"/>
                  <a:pt x="6246" y="5727"/>
                </a:cubicBezTo>
                <a:cubicBezTo>
                  <a:pt x="6212" y="5736"/>
                  <a:pt x="6179" y="5749"/>
                  <a:pt x="6145" y="5760"/>
                </a:cubicBezTo>
                <a:cubicBezTo>
                  <a:pt x="6065" y="5786"/>
                  <a:pt x="5977" y="5780"/>
                  <a:pt x="5894" y="5794"/>
                </a:cubicBezTo>
                <a:cubicBezTo>
                  <a:pt x="5844" y="5811"/>
                  <a:pt x="5787" y="5814"/>
                  <a:pt x="5743" y="5844"/>
                </a:cubicBezTo>
                <a:cubicBezTo>
                  <a:pt x="5668" y="5895"/>
                  <a:pt x="5712" y="5871"/>
                  <a:pt x="5609" y="5911"/>
                </a:cubicBezTo>
                <a:cubicBezTo>
                  <a:pt x="5592" y="5928"/>
                  <a:pt x="5578" y="5947"/>
                  <a:pt x="5559" y="5961"/>
                </a:cubicBezTo>
                <a:cubicBezTo>
                  <a:pt x="5539" y="5976"/>
                  <a:pt x="5511" y="5979"/>
                  <a:pt x="5492" y="5995"/>
                </a:cubicBezTo>
                <a:cubicBezTo>
                  <a:pt x="5380" y="6092"/>
                  <a:pt x="5509" y="6046"/>
                  <a:pt x="5375" y="6078"/>
                </a:cubicBezTo>
                <a:cubicBezTo>
                  <a:pt x="5308" y="6147"/>
                  <a:pt x="5249" y="6190"/>
                  <a:pt x="5157" y="6212"/>
                </a:cubicBezTo>
                <a:cubicBezTo>
                  <a:pt x="5114" y="6241"/>
                  <a:pt x="5033" y="6292"/>
                  <a:pt x="4990" y="6330"/>
                </a:cubicBezTo>
                <a:cubicBezTo>
                  <a:pt x="4949" y="6366"/>
                  <a:pt x="4922" y="6423"/>
                  <a:pt x="4873" y="6447"/>
                </a:cubicBezTo>
                <a:cubicBezTo>
                  <a:pt x="4729" y="6518"/>
                  <a:pt x="4611" y="6538"/>
                  <a:pt x="4454" y="6564"/>
                </a:cubicBezTo>
                <a:cubicBezTo>
                  <a:pt x="4353" y="6581"/>
                  <a:pt x="4254" y="6610"/>
                  <a:pt x="4153" y="6631"/>
                </a:cubicBezTo>
                <a:cubicBezTo>
                  <a:pt x="4066" y="6683"/>
                  <a:pt x="4014" y="6691"/>
                  <a:pt x="3918" y="6715"/>
                </a:cubicBezTo>
                <a:cubicBezTo>
                  <a:pt x="3812" y="6742"/>
                  <a:pt x="3925" y="6718"/>
                  <a:pt x="3818" y="6765"/>
                </a:cubicBezTo>
                <a:cubicBezTo>
                  <a:pt x="3537" y="6888"/>
                  <a:pt x="2910" y="6813"/>
                  <a:pt x="2830" y="6815"/>
                </a:cubicBezTo>
                <a:cubicBezTo>
                  <a:pt x="2734" y="6834"/>
                  <a:pt x="2703" y="6868"/>
                  <a:pt x="2612" y="6899"/>
                </a:cubicBezTo>
                <a:cubicBezTo>
                  <a:pt x="2529" y="6927"/>
                  <a:pt x="2449" y="6938"/>
                  <a:pt x="2361" y="6949"/>
                </a:cubicBezTo>
                <a:cubicBezTo>
                  <a:pt x="2132" y="7065"/>
                  <a:pt x="1797" y="7039"/>
                  <a:pt x="1557" y="7050"/>
                </a:cubicBezTo>
                <a:cubicBezTo>
                  <a:pt x="1356" y="7081"/>
                  <a:pt x="1156" y="7091"/>
                  <a:pt x="955" y="7117"/>
                </a:cubicBezTo>
                <a:cubicBezTo>
                  <a:pt x="938" y="7122"/>
                  <a:pt x="918" y="7122"/>
                  <a:pt x="904" y="7133"/>
                </a:cubicBezTo>
                <a:cubicBezTo>
                  <a:pt x="828" y="7194"/>
                  <a:pt x="912" y="7184"/>
                  <a:pt x="837" y="7184"/>
                </a:cubicBezTo>
              </a:path>
            </a:pathLst>
          </a:custGeom>
          <a:solidFill>
            <a:srgbClr val="92D050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54"/>
          <p:cNvSpPr>
            <a:spLocks/>
          </p:cNvSpPr>
          <p:nvPr/>
        </p:nvSpPr>
        <p:spPr bwMode="auto">
          <a:xfrm>
            <a:off x="1059543" y="3846285"/>
            <a:ext cx="972457" cy="2119086"/>
          </a:xfrm>
          <a:custGeom>
            <a:avLst/>
            <a:gdLst/>
            <a:ahLst/>
            <a:cxnLst>
              <a:cxn ang="0">
                <a:pos x="624" y="0"/>
              </a:cxn>
              <a:cxn ang="0">
                <a:pos x="524" y="418"/>
              </a:cxn>
              <a:cxn ang="0">
                <a:pos x="457" y="569"/>
              </a:cxn>
              <a:cxn ang="0">
                <a:pos x="457" y="1222"/>
              </a:cxn>
              <a:cxn ang="0">
                <a:pos x="524" y="1356"/>
              </a:cxn>
              <a:cxn ang="0">
                <a:pos x="591" y="1523"/>
              </a:cxn>
              <a:cxn ang="0">
                <a:pos x="641" y="1825"/>
              </a:cxn>
              <a:cxn ang="0">
                <a:pos x="624" y="1992"/>
              </a:cxn>
              <a:cxn ang="0">
                <a:pos x="407" y="2243"/>
              </a:cxn>
              <a:cxn ang="0">
                <a:pos x="306" y="2427"/>
              </a:cxn>
              <a:cxn ang="0">
                <a:pos x="206" y="2578"/>
              </a:cxn>
              <a:cxn ang="0">
                <a:pos x="22" y="2980"/>
              </a:cxn>
              <a:cxn ang="0">
                <a:pos x="89" y="3047"/>
              </a:cxn>
              <a:cxn ang="0">
                <a:pos x="122" y="3164"/>
              </a:cxn>
              <a:cxn ang="0">
                <a:pos x="172" y="3181"/>
              </a:cxn>
              <a:cxn ang="0">
                <a:pos x="290" y="3265"/>
              </a:cxn>
              <a:cxn ang="0">
                <a:pos x="725" y="3332"/>
              </a:cxn>
              <a:cxn ang="0">
                <a:pos x="892" y="3265"/>
              </a:cxn>
              <a:cxn ang="0">
                <a:pos x="909" y="3214"/>
              </a:cxn>
              <a:cxn ang="0">
                <a:pos x="1144" y="3114"/>
              </a:cxn>
              <a:cxn ang="0">
                <a:pos x="1261" y="3013"/>
              </a:cxn>
              <a:cxn ang="0">
                <a:pos x="1311" y="2913"/>
              </a:cxn>
              <a:cxn ang="0">
                <a:pos x="1361" y="2829"/>
              </a:cxn>
              <a:cxn ang="0">
                <a:pos x="1495" y="2645"/>
              </a:cxn>
            </a:cxnLst>
            <a:rect l="0" t="0" r="r" b="b"/>
            <a:pathLst>
              <a:path w="1495" h="3436">
                <a:moveTo>
                  <a:pt x="624" y="0"/>
                </a:moveTo>
                <a:cubicBezTo>
                  <a:pt x="609" y="160"/>
                  <a:pt x="605" y="281"/>
                  <a:pt x="524" y="418"/>
                </a:cubicBezTo>
                <a:cubicBezTo>
                  <a:pt x="508" y="481"/>
                  <a:pt x="502" y="522"/>
                  <a:pt x="457" y="569"/>
                </a:cubicBezTo>
                <a:cubicBezTo>
                  <a:pt x="377" y="804"/>
                  <a:pt x="417" y="666"/>
                  <a:pt x="457" y="1222"/>
                </a:cubicBezTo>
                <a:cubicBezTo>
                  <a:pt x="463" y="1305"/>
                  <a:pt x="480" y="1312"/>
                  <a:pt x="524" y="1356"/>
                </a:cubicBezTo>
                <a:cubicBezTo>
                  <a:pt x="541" y="1423"/>
                  <a:pt x="552" y="1466"/>
                  <a:pt x="591" y="1523"/>
                </a:cubicBezTo>
                <a:cubicBezTo>
                  <a:pt x="603" y="1649"/>
                  <a:pt x="613" y="1714"/>
                  <a:pt x="641" y="1825"/>
                </a:cubicBezTo>
                <a:cubicBezTo>
                  <a:pt x="635" y="1881"/>
                  <a:pt x="637" y="1937"/>
                  <a:pt x="624" y="1992"/>
                </a:cubicBezTo>
                <a:cubicBezTo>
                  <a:pt x="612" y="2044"/>
                  <a:pt x="427" y="2213"/>
                  <a:pt x="407" y="2243"/>
                </a:cubicBezTo>
                <a:cubicBezTo>
                  <a:pt x="367" y="2301"/>
                  <a:pt x="342" y="2367"/>
                  <a:pt x="306" y="2427"/>
                </a:cubicBezTo>
                <a:cubicBezTo>
                  <a:pt x="275" y="2479"/>
                  <a:pt x="237" y="2526"/>
                  <a:pt x="206" y="2578"/>
                </a:cubicBezTo>
                <a:cubicBezTo>
                  <a:pt x="131" y="2704"/>
                  <a:pt x="87" y="2849"/>
                  <a:pt x="22" y="2980"/>
                </a:cubicBezTo>
                <a:cubicBezTo>
                  <a:pt x="64" y="3112"/>
                  <a:pt x="0" y="2958"/>
                  <a:pt x="89" y="3047"/>
                </a:cubicBezTo>
                <a:cubicBezTo>
                  <a:pt x="118" y="3076"/>
                  <a:pt x="97" y="3132"/>
                  <a:pt x="122" y="3164"/>
                </a:cubicBezTo>
                <a:cubicBezTo>
                  <a:pt x="133" y="3178"/>
                  <a:pt x="155" y="3175"/>
                  <a:pt x="172" y="3181"/>
                </a:cubicBezTo>
                <a:cubicBezTo>
                  <a:pt x="252" y="3261"/>
                  <a:pt x="209" y="3238"/>
                  <a:pt x="290" y="3265"/>
                </a:cubicBezTo>
                <a:cubicBezTo>
                  <a:pt x="403" y="3436"/>
                  <a:pt x="410" y="3346"/>
                  <a:pt x="725" y="3332"/>
                </a:cubicBezTo>
                <a:cubicBezTo>
                  <a:pt x="791" y="3315"/>
                  <a:pt x="835" y="3302"/>
                  <a:pt x="892" y="3265"/>
                </a:cubicBezTo>
                <a:cubicBezTo>
                  <a:pt x="898" y="3248"/>
                  <a:pt x="899" y="3229"/>
                  <a:pt x="909" y="3214"/>
                </a:cubicBezTo>
                <a:cubicBezTo>
                  <a:pt x="973" y="3124"/>
                  <a:pt x="1040" y="3131"/>
                  <a:pt x="1144" y="3114"/>
                </a:cubicBezTo>
                <a:cubicBezTo>
                  <a:pt x="1181" y="3076"/>
                  <a:pt x="1224" y="3050"/>
                  <a:pt x="1261" y="3013"/>
                </a:cubicBezTo>
                <a:cubicBezTo>
                  <a:pt x="1299" y="2894"/>
                  <a:pt x="1249" y="3035"/>
                  <a:pt x="1311" y="2913"/>
                </a:cubicBezTo>
                <a:cubicBezTo>
                  <a:pt x="1356" y="2824"/>
                  <a:pt x="1295" y="2897"/>
                  <a:pt x="1361" y="2829"/>
                </a:cubicBezTo>
                <a:cubicBezTo>
                  <a:pt x="1391" y="2740"/>
                  <a:pt x="1408" y="2690"/>
                  <a:pt x="1495" y="2645"/>
                </a:cubicBezTo>
              </a:path>
            </a:pathLst>
          </a:custGeom>
          <a:solidFill>
            <a:srgbClr val="92D050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Freeform 53"/>
          <p:cNvSpPr>
            <a:spLocks/>
          </p:cNvSpPr>
          <p:nvPr/>
        </p:nvSpPr>
        <p:spPr bwMode="auto">
          <a:xfrm>
            <a:off x="1143000" y="2209800"/>
            <a:ext cx="3313113" cy="3517900"/>
          </a:xfrm>
          <a:custGeom>
            <a:avLst/>
            <a:gdLst/>
            <a:ahLst/>
            <a:cxnLst>
              <a:cxn ang="0">
                <a:pos x="100" y="5316"/>
              </a:cxn>
              <a:cxn ang="0">
                <a:pos x="435" y="4931"/>
              </a:cxn>
              <a:cxn ang="0">
                <a:pos x="603" y="4663"/>
              </a:cxn>
              <a:cxn ang="0">
                <a:pos x="820" y="4462"/>
              </a:cxn>
              <a:cxn ang="0">
                <a:pos x="1205" y="3977"/>
              </a:cxn>
              <a:cxn ang="0">
                <a:pos x="1306" y="3843"/>
              </a:cxn>
              <a:cxn ang="0">
                <a:pos x="1507" y="3575"/>
              </a:cxn>
              <a:cxn ang="0">
                <a:pos x="1557" y="3491"/>
              </a:cxn>
              <a:cxn ang="0">
                <a:pos x="1624" y="3340"/>
              </a:cxn>
              <a:cxn ang="0">
                <a:pos x="1808" y="2888"/>
              </a:cxn>
              <a:cxn ang="0">
                <a:pos x="1925" y="2687"/>
              </a:cxn>
              <a:cxn ang="0">
                <a:pos x="2093" y="2436"/>
              </a:cxn>
              <a:cxn ang="0">
                <a:pos x="2763" y="1850"/>
              </a:cxn>
              <a:cxn ang="0">
                <a:pos x="2930" y="1632"/>
              </a:cxn>
              <a:cxn ang="0">
                <a:pos x="3282" y="1281"/>
              </a:cxn>
              <a:cxn ang="0">
                <a:pos x="3851" y="912"/>
              </a:cxn>
              <a:cxn ang="0">
                <a:pos x="3985" y="846"/>
              </a:cxn>
              <a:cxn ang="0">
                <a:pos x="4286" y="544"/>
              </a:cxn>
              <a:cxn ang="0">
                <a:pos x="4554" y="377"/>
              </a:cxn>
              <a:cxn ang="0">
                <a:pos x="4906" y="126"/>
              </a:cxn>
              <a:cxn ang="0">
                <a:pos x="5207" y="25"/>
              </a:cxn>
              <a:cxn ang="0">
                <a:pos x="5040" y="159"/>
              </a:cxn>
              <a:cxn ang="0">
                <a:pos x="4722" y="393"/>
              </a:cxn>
              <a:cxn ang="0">
                <a:pos x="4604" y="494"/>
              </a:cxn>
              <a:cxn ang="0">
                <a:pos x="4437" y="578"/>
              </a:cxn>
              <a:cxn ang="0">
                <a:pos x="4253" y="745"/>
              </a:cxn>
              <a:cxn ang="0">
                <a:pos x="4052" y="946"/>
              </a:cxn>
              <a:cxn ang="0">
                <a:pos x="3884" y="1046"/>
              </a:cxn>
              <a:cxn ang="0">
                <a:pos x="3583" y="1197"/>
              </a:cxn>
              <a:cxn ang="0">
                <a:pos x="3499" y="1247"/>
              </a:cxn>
              <a:cxn ang="0">
                <a:pos x="3349" y="1465"/>
              </a:cxn>
              <a:cxn ang="0">
                <a:pos x="3248" y="1515"/>
              </a:cxn>
              <a:cxn ang="0">
                <a:pos x="3098" y="1666"/>
              </a:cxn>
              <a:cxn ang="0">
                <a:pos x="2997" y="1783"/>
              </a:cxn>
              <a:cxn ang="0">
                <a:pos x="2880" y="1884"/>
              </a:cxn>
              <a:cxn ang="0">
                <a:pos x="2729" y="2034"/>
              </a:cxn>
              <a:cxn ang="0">
                <a:pos x="2578" y="2219"/>
              </a:cxn>
              <a:cxn ang="0">
                <a:pos x="2193" y="2553"/>
              </a:cxn>
              <a:cxn ang="0">
                <a:pos x="2126" y="2704"/>
              </a:cxn>
              <a:cxn ang="0">
                <a:pos x="2026" y="2855"/>
              </a:cxn>
              <a:cxn ang="0">
                <a:pos x="1959" y="2939"/>
              </a:cxn>
              <a:cxn ang="0">
                <a:pos x="1842" y="3190"/>
              </a:cxn>
              <a:cxn ang="0">
                <a:pos x="1724" y="3407"/>
              </a:cxn>
              <a:cxn ang="0">
                <a:pos x="1607" y="3642"/>
              </a:cxn>
              <a:cxn ang="0">
                <a:pos x="1540" y="3843"/>
              </a:cxn>
              <a:cxn ang="0">
                <a:pos x="1356" y="4060"/>
              </a:cxn>
              <a:cxn ang="0">
                <a:pos x="1138" y="4345"/>
              </a:cxn>
              <a:cxn ang="0">
                <a:pos x="971" y="4512"/>
              </a:cxn>
              <a:cxn ang="0">
                <a:pos x="753" y="4680"/>
              </a:cxn>
              <a:cxn ang="0">
                <a:pos x="469" y="5132"/>
              </a:cxn>
              <a:cxn ang="0">
                <a:pos x="318" y="5283"/>
              </a:cxn>
              <a:cxn ang="0">
                <a:pos x="184" y="5433"/>
              </a:cxn>
              <a:cxn ang="0">
                <a:pos x="50" y="5500"/>
              </a:cxn>
              <a:cxn ang="0">
                <a:pos x="0" y="5484"/>
              </a:cxn>
            </a:cxnLst>
            <a:rect l="0" t="0" r="r" b="b"/>
            <a:pathLst>
              <a:path w="5218" h="5539">
                <a:moveTo>
                  <a:pt x="17" y="5484"/>
                </a:moveTo>
                <a:cubicBezTo>
                  <a:pt x="32" y="5403"/>
                  <a:pt x="44" y="5373"/>
                  <a:pt x="100" y="5316"/>
                </a:cubicBezTo>
                <a:cubicBezTo>
                  <a:pt x="139" y="5201"/>
                  <a:pt x="243" y="5164"/>
                  <a:pt x="318" y="5082"/>
                </a:cubicBezTo>
                <a:cubicBezTo>
                  <a:pt x="361" y="5035"/>
                  <a:pt x="395" y="4980"/>
                  <a:pt x="435" y="4931"/>
                </a:cubicBezTo>
                <a:cubicBezTo>
                  <a:pt x="445" y="4919"/>
                  <a:pt x="458" y="4909"/>
                  <a:pt x="469" y="4898"/>
                </a:cubicBezTo>
                <a:cubicBezTo>
                  <a:pt x="497" y="4809"/>
                  <a:pt x="547" y="4737"/>
                  <a:pt x="603" y="4663"/>
                </a:cubicBezTo>
                <a:cubicBezTo>
                  <a:pt x="636" y="4619"/>
                  <a:pt x="629" y="4612"/>
                  <a:pt x="670" y="4579"/>
                </a:cubicBezTo>
                <a:cubicBezTo>
                  <a:pt x="719" y="4540"/>
                  <a:pt x="772" y="4503"/>
                  <a:pt x="820" y="4462"/>
                </a:cubicBezTo>
                <a:cubicBezTo>
                  <a:pt x="905" y="4389"/>
                  <a:pt x="970" y="4298"/>
                  <a:pt x="1038" y="4211"/>
                </a:cubicBezTo>
                <a:cubicBezTo>
                  <a:pt x="1091" y="4143"/>
                  <a:pt x="1162" y="4053"/>
                  <a:pt x="1205" y="3977"/>
                </a:cubicBezTo>
                <a:cubicBezTo>
                  <a:pt x="1217" y="3955"/>
                  <a:pt x="1224" y="3930"/>
                  <a:pt x="1239" y="3910"/>
                </a:cubicBezTo>
                <a:cubicBezTo>
                  <a:pt x="1258" y="3885"/>
                  <a:pt x="1306" y="3843"/>
                  <a:pt x="1306" y="3843"/>
                </a:cubicBezTo>
                <a:cubicBezTo>
                  <a:pt x="1340" y="3774"/>
                  <a:pt x="1392" y="3702"/>
                  <a:pt x="1440" y="3642"/>
                </a:cubicBezTo>
                <a:cubicBezTo>
                  <a:pt x="1460" y="3617"/>
                  <a:pt x="1507" y="3575"/>
                  <a:pt x="1507" y="3575"/>
                </a:cubicBezTo>
                <a:cubicBezTo>
                  <a:pt x="1513" y="3558"/>
                  <a:pt x="1515" y="3540"/>
                  <a:pt x="1524" y="3525"/>
                </a:cubicBezTo>
                <a:cubicBezTo>
                  <a:pt x="1532" y="3511"/>
                  <a:pt x="1550" y="3505"/>
                  <a:pt x="1557" y="3491"/>
                </a:cubicBezTo>
                <a:cubicBezTo>
                  <a:pt x="1573" y="3460"/>
                  <a:pt x="1580" y="3424"/>
                  <a:pt x="1591" y="3391"/>
                </a:cubicBezTo>
                <a:cubicBezTo>
                  <a:pt x="1598" y="3372"/>
                  <a:pt x="1616" y="3359"/>
                  <a:pt x="1624" y="3340"/>
                </a:cubicBezTo>
                <a:cubicBezTo>
                  <a:pt x="1731" y="3080"/>
                  <a:pt x="1618" y="3284"/>
                  <a:pt x="1724" y="3106"/>
                </a:cubicBezTo>
                <a:cubicBezTo>
                  <a:pt x="1744" y="3027"/>
                  <a:pt x="1782" y="2967"/>
                  <a:pt x="1808" y="2888"/>
                </a:cubicBezTo>
                <a:cubicBezTo>
                  <a:pt x="1817" y="2862"/>
                  <a:pt x="1844" y="2845"/>
                  <a:pt x="1858" y="2821"/>
                </a:cubicBezTo>
                <a:cubicBezTo>
                  <a:pt x="1883" y="2778"/>
                  <a:pt x="1897" y="2729"/>
                  <a:pt x="1925" y="2687"/>
                </a:cubicBezTo>
                <a:cubicBezTo>
                  <a:pt x="1943" y="2661"/>
                  <a:pt x="1974" y="2646"/>
                  <a:pt x="1992" y="2620"/>
                </a:cubicBezTo>
                <a:cubicBezTo>
                  <a:pt x="2032" y="2561"/>
                  <a:pt x="2046" y="2490"/>
                  <a:pt x="2093" y="2436"/>
                </a:cubicBezTo>
                <a:cubicBezTo>
                  <a:pt x="2228" y="2283"/>
                  <a:pt x="2403" y="2156"/>
                  <a:pt x="2578" y="2051"/>
                </a:cubicBezTo>
                <a:cubicBezTo>
                  <a:pt x="2632" y="1980"/>
                  <a:pt x="2689" y="1899"/>
                  <a:pt x="2763" y="1850"/>
                </a:cubicBezTo>
                <a:cubicBezTo>
                  <a:pt x="2807" y="1791"/>
                  <a:pt x="2850" y="1739"/>
                  <a:pt x="2897" y="1683"/>
                </a:cubicBezTo>
                <a:cubicBezTo>
                  <a:pt x="2910" y="1667"/>
                  <a:pt x="2915" y="1645"/>
                  <a:pt x="2930" y="1632"/>
                </a:cubicBezTo>
                <a:cubicBezTo>
                  <a:pt x="3007" y="1566"/>
                  <a:pt x="3118" y="1532"/>
                  <a:pt x="3181" y="1448"/>
                </a:cubicBezTo>
                <a:cubicBezTo>
                  <a:pt x="3220" y="1396"/>
                  <a:pt x="3240" y="1330"/>
                  <a:pt x="3282" y="1281"/>
                </a:cubicBezTo>
                <a:cubicBezTo>
                  <a:pt x="3398" y="1146"/>
                  <a:pt x="3525" y="1024"/>
                  <a:pt x="3700" y="979"/>
                </a:cubicBezTo>
                <a:cubicBezTo>
                  <a:pt x="3747" y="934"/>
                  <a:pt x="3788" y="928"/>
                  <a:pt x="3851" y="912"/>
                </a:cubicBezTo>
                <a:cubicBezTo>
                  <a:pt x="3873" y="895"/>
                  <a:pt x="3893" y="874"/>
                  <a:pt x="3918" y="862"/>
                </a:cubicBezTo>
                <a:cubicBezTo>
                  <a:pt x="3939" y="852"/>
                  <a:pt x="3966" y="859"/>
                  <a:pt x="3985" y="846"/>
                </a:cubicBezTo>
                <a:cubicBezTo>
                  <a:pt x="4066" y="792"/>
                  <a:pt x="4124" y="701"/>
                  <a:pt x="4186" y="628"/>
                </a:cubicBezTo>
                <a:cubicBezTo>
                  <a:pt x="4254" y="548"/>
                  <a:pt x="4213" y="605"/>
                  <a:pt x="4286" y="544"/>
                </a:cubicBezTo>
                <a:cubicBezTo>
                  <a:pt x="4304" y="529"/>
                  <a:pt x="4317" y="507"/>
                  <a:pt x="4337" y="494"/>
                </a:cubicBezTo>
                <a:cubicBezTo>
                  <a:pt x="4406" y="450"/>
                  <a:pt x="4481" y="414"/>
                  <a:pt x="4554" y="377"/>
                </a:cubicBezTo>
                <a:cubicBezTo>
                  <a:pt x="4581" y="363"/>
                  <a:pt x="4612" y="359"/>
                  <a:pt x="4638" y="343"/>
                </a:cubicBezTo>
                <a:cubicBezTo>
                  <a:pt x="4737" y="282"/>
                  <a:pt x="4817" y="198"/>
                  <a:pt x="4906" y="126"/>
                </a:cubicBezTo>
                <a:cubicBezTo>
                  <a:pt x="4961" y="81"/>
                  <a:pt x="5005" y="31"/>
                  <a:pt x="5073" y="8"/>
                </a:cubicBezTo>
                <a:cubicBezTo>
                  <a:pt x="5118" y="14"/>
                  <a:pt x="5169" y="0"/>
                  <a:pt x="5207" y="25"/>
                </a:cubicBezTo>
                <a:cubicBezTo>
                  <a:pt x="5218" y="33"/>
                  <a:pt x="5145" y="106"/>
                  <a:pt x="5140" y="109"/>
                </a:cubicBezTo>
                <a:cubicBezTo>
                  <a:pt x="5042" y="169"/>
                  <a:pt x="5138" y="75"/>
                  <a:pt x="5040" y="159"/>
                </a:cubicBezTo>
                <a:cubicBezTo>
                  <a:pt x="4975" y="214"/>
                  <a:pt x="4964" y="250"/>
                  <a:pt x="4889" y="276"/>
                </a:cubicBezTo>
                <a:cubicBezTo>
                  <a:pt x="4831" y="334"/>
                  <a:pt x="4801" y="368"/>
                  <a:pt x="4722" y="393"/>
                </a:cubicBezTo>
                <a:cubicBezTo>
                  <a:pt x="4639" y="476"/>
                  <a:pt x="4744" y="375"/>
                  <a:pt x="4638" y="460"/>
                </a:cubicBezTo>
                <a:cubicBezTo>
                  <a:pt x="4625" y="470"/>
                  <a:pt x="4618" y="487"/>
                  <a:pt x="4604" y="494"/>
                </a:cubicBezTo>
                <a:cubicBezTo>
                  <a:pt x="4573" y="510"/>
                  <a:pt x="4504" y="527"/>
                  <a:pt x="4504" y="527"/>
                </a:cubicBezTo>
                <a:cubicBezTo>
                  <a:pt x="4482" y="544"/>
                  <a:pt x="4457" y="558"/>
                  <a:pt x="4437" y="578"/>
                </a:cubicBezTo>
                <a:cubicBezTo>
                  <a:pt x="4423" y="592"/>
                  <a:pt x="4417" y="613"/>
                  <a:pt x="4404" y="628"/>
                </a:cubicBezTo>
                <a:cubicBezTo>
                  <a:pt x="4354" y="687"/>
                  <a:pt x="4322" y="722"/>
                  <a:pt x="4253" y="745"/>
                </a:cubicBezTo>
                <a:cubicBezTo>
                  <a:pt x="4171" y="827"/>
                  <a:pt x="4276" y="720"/>
                  <a:pt x="4136" y="879"/>
                </a:cubicBezTo>
                <a:cubicBezTo>
                  <a:pt x="4084" y="938"/>
                  <a:pt x="4120" y="888"/>
                  <a:pt x="4052" y="946"/>
                </a:cubicBezTo>
                <a:cubicBezTo>
                  <a:pt x="4028" y="967"/>
                  <a:pt x="4015" y="1003"/>
                  <a:pt x="3985" y="1013"/>
                </a:cubicBezTo>
                <a:cubicBezTo>
                  <a:pt x="3951" y="1024"/>
                  <a:pt x="3884" y="1046"/>
                  <a:pt x="3884" y="1046"/>
                </a:cubicBezTo>
                <a:cubicBezTo>
                  <a:pt x="3825" y="1086"/>
                  <a:pt x="3767" y="1092"/>
                  <a:pt x="3700" y="1113"/>
                </a:cubicBezTo>
                <a:cubicBezTo>
                  <a:pt x="3621" y="1192"/>
                  <a:pt x="3663" y="1170"/>
                  <a:pt x="3583" y="1197"/>
                </a:cubicBezTo>
                <a:cubicBezTo>
                  <a:pt x="3572" y="1208"/>
                  <a:pt x="3564" y="1223"/>
                  <a:pt x="3550" y="1231"/>
                </a:cubicBezTo>
                <a:cubicBezTo>
                  <a:pt x="3535" y="1240"/>
                  <a:pt x="3512" y="1234"/>
                  <a:pt x="3499" y="1247"/>
                </a:cubicBezTo>
                <a:cubicBezTo>
                  <a:pt x="3410" y="1336"/>
                  <a:pt x="3568" y="1271"/>
                  <a:pt x="3432" y="1314"/>
                </a:cubicBezTo>
                <a:cubicBezTo>
                  <a:pt x="3408" y="1351"/>
                  <a:pt x="3380" y="1440"/>
                  <a:pt x="3349" y="1465"/>
                </a:cubicBezTo>
                <a:cubicBezTo>
                  <a:pt x="3335" y="1476"/>
                  <a:pt x="3314" y="1474"/>
                  <a:pt x="3298" y="1482"/>
                </a:cubicBezTo>
                <a:cubicBezTo>
                  <a:pt x="3280" y="1491"/>
                  <a:pt x="3265" y="1504"/>
                  <a:pt x="3248" y="1515"/>
                </a:cubicBezTo>
                <a:cubicBezTo>
                  <a:pt x="3211" y="1573"/>
                  <a:pt x="3196" y="1594"/>
                  <a:pt x="3131" y="1616"/>
                </a:cubicBezTo>
                <a:cubicBezTo>
                  <a:pt x="3120" y="1633"/>
                  <a:pt x="3112" y="1652"/>
                  <a:pt x="3098" y="1666"/>
                </a:cubicBezTo>
                <a:cubicBezTo>
                  <a:pt x="3084" y="1680"/>
                  <a:pt x="3060" y="1683"/>
                  <a:pt x="3047" y="1699"/>
                </a:cubicBezTo>
                <a:cubicBezTo>
                  <a:pt x="2958" y="1810"/>
                  <a:pt x="3104" y="1698"/>
                  <a:pt x="2997" y="1783"/>
                </a:cubicBezTo>
                <a:cubicBezTo>
                  <a:pt x="2981" y="1796"/>
                  <a:pt x="2962" y="1804"/>
                  <a:pt x="2947" y="1817"/>
                </a:cubicBezTo>
                <a:cubicBezTo>
                  <a:pt x="2923" y="1838"/>
                  <a:pt x="2880" y="1884"/>
                  <a:pt x="2880" y="1884"/>
                </a:cubicBezTo>
                <a:cubicBezTo>
                  <a:pt x="2874" y="1901"/>
                  <a:pt x="2874" y="1920"/>
                  <a:pt x="2863" y="1934"/>
                </a:cubicBezTo>
                <a:cubicBezTo>
                  <a:pt x="2852" y="1947"/>
                  <a:pt x="2746" y="2023"/>
                  <a:pt x="2729" y="2034"/>
                </a:cubicBezTo>
                <a:cubicBezTo>
                  <a:pt x="2713" y="2075"/>
                  <a:pt x="2668" y="2171"/>
                  <a:pt x="2629" y="2202"/>
                </a:cubicBezTo>
                <a:cubicBezTo>
                  <a:pt x="2615" y="2213"/>
                  <a:pt x="2594" y="2211"/>
                  <a:pt x="2578" y="2219"/>
                </a:cubicBezTo>
                <a:cubicBezTo>
                  <a:pt x="2444" y="2285"/>
                  <a:pt x="2608" y="2225"/>
                  <a:pt x="2478" y="2269"/>
                </a:cubicBezTo>
                <a:cubicBezTo>
                  <a:pt x="2383" y="2364"/>
                  <a:pt x="2270" y="2440"/>
                  <a:pt x="2193" y="2553"/>
                </a:cubicBezTo>
                <a:cubicBezTo>
                  <a:pt x="2155" y="2673"/>
                  <a:pt x="2205" y="2533"/>
                  <a:pt x="2143" y="2654"/>
                </a:cubicBezTo>
                <a:cubicBezTo>
                  <a:pt x="2135" y="2670"/>
                  <a:pt x="2135" y="2689"/>
                  <a:pt x="2126" y="2704"/>
                </a:cubicBezTo>
                <a:cubicBezTo>
                  <a:pt x="2118" y="2718"/>
                  <a:pt x="2102" y="2725"/>
                  <a:pt x="2093" y="2738"/>
                </a:cubicBezTo>
                <a:cubicBezTo>
                  <a:pt x="2068" y="2775"/>
                  <a:pt x="2046" y="2815"/>
                  <a:pt x="2026" y="2855"/>
                </a:cubicBezTo>
                <a:cubicBezTo>
                  <a:pt x="2018" y="2871"/>
                  <a:pt x="2020" y="2891"/>
                  <a:pt x="2009" y="2905"/>
                </a:cubicBezTo>
                <a:cubicBezTo>
                  <a:pt x="1996" y="2921"/>
                  <a:pt x="1976" y="2928"/>
                  <a:pt x="1959" y="2939"/>
                </a:cubicBezTo>
                <a:cubicBezTo>
                  <a:pt x="1936" y="3005"/>
                  <a:pt x="1897" y="3081"/>
                  <a:pt x="1858" y="3139"/>
                </a:cubicBezTo>
                <a:cubicBezTo>
                  <a:pt x="1853" y="3156"/>
                  <a:pt x="1851" y="3175"/>
                  <a:pt x="1842" y="3190"/>
                </a:cubicBezTo>
                <a:cubicBezTo>
                  <a:pt x="1834" y="3204"/>
                  <a:pt x="1815" y="3209"/>
                  <a:pt x="1808" y="3223"/>
                </a:cubicBezTo>
                <a:cubicBezTo>
                  <a:pt x="1769" y="3300"/>
                  <a:pt x="1782" y="3350"/>
                  <a:pt x="1724" y="3407"/>
                </a:cubicBezTo>
                <a:cubicBezTo>
                  <a:pt x="1701" y="3480"/>
                  <a:pt x="1682" y="3552"/>
                  <a:pt x="1658" y="3625"/>
                </a:cubicBezTo>
                <a:cubicBezTo>
                  <a:pt x="1652" y="3642"/>
                  <a:pt x="1624" y="3636"/>
                  <a:pt x="1607" y="3642"/>
                </a:cubicBezTo>
                <a:cubicBezTo>
                  <a:pt x="1541" y="3843"/>
                  <a:pt x="1599" y="3667"/>
                  <a:pt x="1557" y="3792"/>
                </a:cubicBezTo>
                <a:cubicBezTo>
                  <a:pt x="1551" y="3809"/>
                  <a:pt x="1553" y="3830"/>
                  <a:pt x="1540" y="3843"/>
                </a:cubicBezTo>
                <a:cubicBezTo>
                  <a:pt x="1507" y="3876"/>
                  <a:pt x="1440" y="3943"/>
                  <a:pt x="1440" y="3943"/>
                </a:cubicBezTo>
                <a:cubicBezTo>
                  <a:pt x="1396" y="4074"/>
                  <a:pt x="1466" y="3889"/>
                  <a:pt x="1356" y="4060"/>
                </a:cubicBezTo>
                <a:cubicBezTo>
                  <a:pt x="1318" y="4119"/>
                  <a:pt x="1272" y="4178"/>
                  <a:pt x="1222" y="4228"/>
                </a:cubicBezTo>
                <a:cubicBezTo>
                  <a:pt x="1179" y="4354"/>
                  <a:pt x="1246" y="4183"/>
                  <a:pt x="1138" y="4345"/>
                </a:cubicBezTo>
                <a:cubicBezTo>
                  <a:pt x="1116" y="4379"/>
                  <a:pt x="1093" y="4412"/>
                  <a:pt x="1071" y="4446"/>
                </a:cubicBezTo>
                <a:cubicBezTo>
                  <a:pt x="1025" y="4515"/>
                  <a:pt x="1058" y="4491"/>
                  <a:pt x="971" y="4512"/>
                </a:cubicBezTo>
                <a:cubicBezTo>
                  <a:pt x="937" y="4547"/>
                  <a:pt x="912" y="4605"/>
                  <a:pt x="871" y="4630"/>
                </a:cubicBezTo>
                <a:cubicBezTo>
                  <a:pt x="834" y="4652"/>
                  <a:pt x="791" y="4661"/>
                  <a:pt x="753" y="4680"/>
                </a:cubicBezTo>
                <a:cubicBezTo>
                  <a:pt x="692" y="4804"/>
                  <a:pt x="617" y="4923"/>
                  <a:pt x="536" y="5032"/>
                </a:cubicBezTo>
                <a:cubicBezTo>
                  <a:pt x="512" y="5064"/>
                  <a:pt x="491" y="5099"/>
                  <a:pt x="469" y="5132"/>
                </a:cubicBezTo>
                <a:cubicBezTo>
                  <a:pt x="458" y="5149"/>
                  <a:pt x="452" y="5171"/>
                  <a:pt x="435" y="5182"/>
                </a:cubicBezTo>
                <a:cubicBezTo>
                  <a:pt x="359" y="5234"/>
                  <a:pt x="399" y="5202"/>
                  <a:pt x="318" y="5283"/>
                </a:cubicBezTo>
                <a:cubicBezTo>
                  <a:pt x="296" y="5305"/>
                  <a:pt x="251" y="5350"/>
                  <a:pt x="251" y="5350"/>
                </a:cubicBezTo>
                <a:cubicBezTo>
                  <a:pt x="224" y="5430"/>
                  <a:pt x="253" y="5377"/>
                  <a:pt x="184" y="5433"/>
                </a:cubicBezTo>
                <a:cubicBezTo>
                  <a:pt x="172" y="5443"/>
                  <a:pt x="165" y="5460"/>
                  <a:pt x="151" y="5467"/>
                </a:cubicBezTo>
                <a:cubicBezTo>
                  <a:pt x="119" y="5483"/>
                  <a:pt x="50" y="5500"/>
                  <a:pt x="50" y="5500"/>
                </a:cubicBezTo>
                <a:cubicBezTo>
                  <a:pt x="39" y="5511"/>
                  <a:pt x="32" y="5539"/>
                  <a:pt x="17" y="5534"/>
                </a:cubicBezTo>
                <a:cubicBezTo>
                  <a:pt x="0" y="5529"/>
                  <a:pt x="0" y="5502"/>
                  <a:pt x="0" y="5484"/>
                </a:cubicBezTo>
                <a:cubicBezTo>
                  <a:pt x="0" y="5478"/>
                  <a:pt x="11" y="5484"/>
                  <a:pt x="17" y="5484"/>
                </a:cubicBezTo>
                <a:close/>
              </a:path>
            </a:pathLst>
          </a:custGeom>
          <a:solidFill>
            <a:srgbClr val="4F81BD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52"/>
          <p:cNvSpPr>
            <a:spLocks/>
          </p:cNvSpPr>
          <p:nvPr/>
        </p:nvSpPr>
        <p:spPr bwMode="auto">
          <a:xfrm>
            <a:off x="1219200" y="1905000"/>
            <a:ext cx="3554413" cy="3776662"/>
          </a:xfrm>
          <a:custGeom>
            <a:avLst/>
            <a:gdLst/>
            <a:ahLst/>
            <a:cxnLst>
              <a:cxn ang="0">
                <a:pos x="33" y="5714"/>
              </a:cxn>
              <a:cxn ang="0">
                <a:pos x="151" y="5396"/>
              </a:cxn>
              <a:cxn ang="0">
                <a:pos x="301" y="5144"/>
              </a:cxn>
              <a:cxn ang="0">
                <a:pos x="603" y="4692"/>
              </a:cxn>
              <a:cxn ang="0">
                <a:pos x="670" y="4391"/>
              </a:cxn>
              <a:cxn ang="0">
                <a:pos x="837" y="4207"/>
              </a:cxn>
              <a:cxn ang="0">
                <a:pos x="1005" y="3989"/>
              </a:cxn>
              <a:cxn ang="0">
                <a:pos x="1105" y="3838"/>
              </a:cxn>
              <a:cxn ang="0">
                <a:pos x="1222" y="3688"/>
              </a:cxn>
              <a:cxn ang="0">
                <a:pos x="1272" y="3570"/>
              </a:cxn>
              <a:cxn ang="0">
                <a:pos x="1373" y="3185"/>
              </a:cxn>
              <a:cxn ang="0">
                <a:pos x="1490" y="3035"/>
              </a:cxn>
              <a:cxn ang="0">
                <a:pos x="1607" y="2850"/>
              </a:cxn>
              <a:cxn ang="0">
                <a:pos x="1925" y="2532"/>
              </a:cxn>
              <a:cxn ang="0">
                <a:pos x="2143" y="2214"/>
              </a:cxn>
              <a:cxn ang="0">
                <a:pos x="2311" y="1997"/>
              </a:cxn>
              <a:cxn ang="0">
                <a:pos x="2511" y="1762"/>
              </a:cxn>
              <a:cxn ang="0">
                <a:pos x="2729" y="1628"/>
              </a:cxn>
              <a:cxn ang="0">
                <a:pos x="3081" y="1310"/>
              </a:cxn>
              <a:cxn ang="0">
                <a:pos x="3315" y="1092"/>
              </a:cxn>
              <a:cxn ang="0">
                <a:pos x="3550" y="958"/>
              </a:cxn>
              <a:cxn ang="0">
                <a:pos x="3901" y="707"/>
              </a:cxn>
              <a:cxn ang="0">
                <a:pos x="4236" y="456"/>
              </a:cxn>
              <a:cxn ang="0">
                <a:pos x="4738" y="255"/>
              </a:cxn>
              <a:cxn ang="0">
                <a:pos x="4939" y="104"/>
              </a:cxn>
              <a:cxn ang="0">
                <a:pos x="5559" y="138"/>
              </a:cxn>
              <a:cxn ang="0">
                <a:pos x="5509" y="305"/>
              </a:cxn>
              <a:cxn ang="0">
                <a:pos x="5258" y="473"/>
              </a:cxn>
              <a:cxn ang="0">
                <a:pos x="4990" y="607"/>
              </a:cxn>
              <a:cxn ang="0">
                <a:pos x="4805" y="707"/>
              </a:cxn>
              <a:cxn ang="0">
                <a:pos x="4588" y="942"/>
              </a:cxn>
              <a:cxn ang="0">
                <a:pos x="4286" y="1109"/>
              </a:cxn>
              <a:cxn ang="0">
                <a:pos x="4085" y="1327"/>
              </a:cxn>
              <a:cxn ang="0">
                <a:pos x="3935" y="1394"/>
              </a:cxn>
              <a:cxn ang="0">
                <a:pos x="3751" y="1511"/>
              </a:cxn>
              <a:cxn ang="0">
                <a:pos x="3650" y="1578"/>
              </a:cxn>
              <a:cxn ang="0">
                <a:pos x="3499" y="1628"/>
              </a:cxn>
              <a:cxn ang="0">
                <a:pos x="3298" y="1812"/>
              </a:cxn>
              <a:cxn ang="0">
                <a:pos x="3248" y="1896"/>
              </a:cxn>
              <a:cxn ang="0">
                <a:pos x="3081" y="2047"/>
              </a:cxn>
              <a:cxn ang="0">
                <a:pos x="2779" y="2398"/>
              </a:cxn>
              <a:cxn ang="0">
                <a:pos x="2712" y="2532"/>
              </a:cxn>
              <a:cxn ang="0">
                <a:pos x="2394" y="2717"/>
              </a:cxn>
              <a:cxn ang="0">
                <a:pos x="2294" y="2767"/>
              </a:cxn>
              <a:cxn ang="0">
                <a:pos x="2227" y="2850"/>
              </a:cxn>
              <a:cxn ang="0">
                <a:pos x="1992" y="3202"/>
              </a:cxn>
              <a:cxn ang="0">
                <a:pos x="1875" y="3303"/>
              </a:cxn>
              <a:cxn ang="0">
                <a:pos x="1708" y="3755"/>
              </a:cxn>
              <a:cxn ang="0">
                <a:pos x="1658" y="3855"/>
              </a:cxn>
              <a:cxn ang="0">
                <a:pos x="1524" y="4039"/>
              </a:cxn>
              <a:cxn ang="0">
                <a:pos x="1440" y="4240"/>
              </a:cxn>
              <a:cxn ang="0">
                <a:pos x="1356" y="4290"/>
              </a:cxn>
              <a:cxn ang="0">
                <a:pos x="1222" y="4575"/>
              </a:cxn>
              <a:cxn ang="0">
                <a:pos x="871" y="5010"/>
              </a:cxn>
              <a:cxn ang="0">
                <a:pos x="536" y="5312"/>
              </a:cxn>
              <a:cxn ang="0">
                <a:pos x="385" y="5546"/>
              </a:cxn>
              <a:cxn ang="0">
                <a:pos x="318" y="5630"/>
              </a:cxn>
              <a:cxn ang="0">
                <a:pos x="184" y="5764"/>
              </a:cxn>
              <a:cxn ang="0">
                <a:pos x="117" y="5881"/>
              </a:cxn>
              <a:cxn ang="0">
                <a:pos x="33" y="5948"/>
              </a:cxn>
            </a:cxnLst>
            <a:rect l="0" t="0" r="r" b="b"/>
            <a:pathLst>
              <a:path w="5597" h="5948">
                <a:moveTo>
                  <a:pt x="0" y="5797"/>
                </a:moveTo>
                <a:cubicBezTo>
                  <a:pt x="11" y="5769"/>
                  <a:pt x="21" y="5741"/>
                  <a:pt x="33" y="5714"/>
                </a:cubicBezTo>
                <a:cubicBezTo>
                  <a:pt x="43" y="5691"/>
                  <a:pt x="58" y="5670"/>
                  <a:pt x="67" y="5647"/>
                </a:cubicBezTo>
                <a:cubicBezTo>
                  <a:pt x="99" y="5567"/>
                  <a:pt x="113" y="5474"/>
                  <a:pt x="151" y="5396"/>
                </a:cubicBezTo>
                <a:cubicBezTo>
                  <a:pt x="202" y="5293"/>
                  <a:pt x="170" y="5350"/>
                  <a:pt x="251" y="5228"/>
                </a:cubicBezTo>
                <a:cubicBezTo>
                  <a:pt x="339" y="5095"/>
                  <a:pt x="196" y="5252"/>
                  <a:pt x="301" y="5144"/>
                </a:cubicBezTo>
                <a:cubicBezTo>
                  <a:pt x="334" y="5046"/>
                  <a:pt x="411" y="4993"/>
                  <a:pt x="469" y="4910"/>
                </a:cubicBezTo>
                <a:cubicBezTo>
                  <a:pt x="509" y="4853"/>
                  <a:pt x="551" y="4744"/>
                  <a:pt x="603" y="4692"/>
                </a:cubicBezTo>
                <a:cubicBezTo>
                  <a:pt x="624" y="4626"/>
                  <a:pt x="640" y="4560"/>
                  <a:pt x="653" y="4491"/>
                </a:cubicBezTo>
                <a:cubicBezTo>
                  <a:pt x="659" y="4458"/>
                  <a:pt x="658" y="4423"/>
                  <a:pt x="670" y="4391"/>
                </a:cubicBezTo>
                <a:cubicBezTo>
                  <a:pt x="676" y="4376"/>
                  <a:pt x="693" y="4369"/>
                  <a:pt x="703" y="4357"/>
                </a:cubicBezTo>
                <a:cubicBezTo>
                  <a:pt x="815" y="4216"/>
                  <a:pt x="602" y="4442"/>
                  <a:pt x="837" y="4207"/>
                </a:cubicBezTo>
                <a:cubicBezTo>
                  <a:pt x="873" y="4171"/>
                  <a:pt x="908" y="4130"/>
                  <a:pt x="938" y="4090"/>
                </a:cubicBezTo>
                <a:cubicBezTo>
                  <a:pt x="962" y="4058"/>
                  <a:pt x="1005" y="3989"/>
                  <a:pt x="1005" y="3989"/>
                </a:cubicBezTo>
                <a:cubicBezTo>
                  <a:pt x="1042" y="3872"/>
                  <a:pt x="989" y="4004"/>
                  <a:pt x="1071" y="3905"/>
                </a:cubicBezTo>
                <a:cubicBezTo>
                  <a:pt x="1087" y="3886"/>
                  <a:pt x="1089" y="3858"/>
                  <a:pt x="1105" y="3838"/>
                </a:cubicBezTo>
                <a:cubicBezTo>
                  <a:pt x="1135" y="3801"/>
                  <a:pt x="1205" y="3738"/>
                  <a:pt x="1205" y="3738"/>
                </a:cubicBezTo>
                <a:cubicBezTo>
                  <a:pt x="1211" y="3721"/>
                  <a:pt x="1214" y="3704"/>
                  <a:pt x="1222" y="3688"/>
                </a:cubicBezTo>
                <a:cubicBezTo>
                  <a:pt x="1231" y="3670"/>
                  <a:pt x="1248" y="3656"/>
                  <a:pt x="1256" y="3637"/>
                </a:cubicBezTo>
                <a:cubicBezTo>
                  <a:pt x="1265" y="3616"/>
                  <a:pt x="1265" y="3592"/>
                  <a:pt x="1272" y="3570"/>
                </a:cubicBezTo>
                <a:cubicBezTo>
                  <a:pt x="1287" y="3519"/>
                  <a:pt x="1314" y="3472"/>
                  <a:pt x="1323" y="3420"/>
                </a:cubicBezTo>
                <a:cubicBezTo>
                  <a:pt x="1337" y="3341"/>
                  <a:pt x="1329" y="3252"/>
                  <a:pt x="1373" y="3185"/>
                </a:cubicBezTo>
                <a:cubicBezTo>
                  <a:pt x="1386" y="3165"/>
                  <a:pt x="1409" y="3154"/>
                  <a:pt x="1423" y="3135"/>
                </a:cubicBezTo>
                <a:cubicBezTo>
                  <a:pt x="1448" y="3103"/>
                  <a:pt x="1468" y="3068"/>
                  <a:pt x="1490" y="3035"/>
                </a:cubicBezTo>
                <a:cubicBezTo>
                  <a:pt x="1594" y="2880"/>
                  <a:pt x="1372" y="3126"/>
                  <a:pt x="1540" y="2901"/>
                </a:cubicBezTo>
                <a:cubicBezTo>
                  <a:pt x="1557" y="2879"/>
                  <a:pt x="1586" y="2869"/>
                  <a:pt x="1607" y="2850"/>
                </a:cubicBezTo>
                <a:cubicBezTo>
                  <a:pt x="1651" y="2811"/>
                  <a:pt x="1697" y="2773"/>
                  <a:pt x="1741" y="2733"/>
                </a:cubicBezTo>
                <a:cubicBezTo>
                  <a:pt x="1809" y="2672"/>
                  <a:pt x="1871" y="2605"/>
                  <a:pt x="1925" y="2532"/>
                </a:cubicBezTo>
                <a:cubicBezTo>
                  <a:pt x="2035" y="2385"/>
                  <a:pt x="1950" y="2474"/>
                  <a:pt x="2026" y="2398"/>
                </a:cubicBezTo>
                <a:cubicBezTo>
                  <a:pt x="2050" y="2328"/>
                  <a:pt x="2095" y="2270"/>
                  <a:pt x="2143" y="2214"/>
                </a:cubicBezTo>
                <a:cubicBezTo>
                  <a:pt x="2164" y="2190"/>
                  <a:pt x="2210" y="2147"/>
                  <a:pt x="2210" y="2147"/>
                </a:cubicBezTo>
                <a:cubicBezTo>
                  <a:pt x="2250" y="1988"/>
                  <a:pt x="2187" y="2188"/>
                  <a:pt x="2311" y="1997"/>
                </a:cubicBezTo>
                <a:cubicBezTo>
                  <a:pt x="2357" y="1926"/>
                  <a:pt x="2432" y="1881"/>
                  <a:pt x="2478" y="1812"/>
                </a:cubicBezTo>
                <a:cubicBezTo>
                  <a:pt x="2489" y="1795"/>
                  <a:pt x="2496" y="1775"/>
                  <a:pt x="2511" y="1762"/>
                </a:cubicBezTo>
                <a:cubicBezTo>
                  <a:pt x="2530" y="1746"/>
                  <a:pt x="2557" y="1742"/>
                  <a:pt x="2578" y="1729"/>
                </a:cubicBezTo>
                <a:cubicBezTo>
                  <a:pt x="2601" y="1715"/>
                  <a:pt x="2693" y="1653"/>
                  <a:pt x="2729" y="1628"/>
                </a:cubicBezTo>
                <a:cubicBezTo>
                  <a:pt x="2771" y="1599"/>
                  <a:pt x="2841" y="1500"/>
                  <a:pt x="2880" y="1461"/>
                </a:cubicBezTo>
                <a:cubicBezTo>
                  <a:pt x="2939" y="1402"/>
                  <a:pt x="3015" y="1362"/>
                  <a:pt x="3081" y="1310"/>
                </a:cubicBezTo>
                <a:cubicBezTo>
                  <a:pt x="3154" y="1252"/>
                  <a:pt x="3114" y="1305"/>
                  <a:pt x="3181" y="1226"/>
                </a:cubicBezTo>
                <a:cubicBezTo>
                  <a:pt x="3220" y="1181"/>
                  <a:pt x="3262" y="1124"/>
                  <a:pt x="3315" y="1092"/>
                </a:cubicBezTo>
                <a:cubicBezTo>
                  <a:pt x="3358" y="1066"/>
                  <a:pt x="3407" y="1053"/>
                  <a:pt x="3449" y="1025"/>
                </a:cubicBezTo>
                <a:cubicBezTo>
                  <a:pt x="3483" y="1003"/>
                  <a:pt x="3550" y="958"/>
                  <a:pt x="3550" y="958"/>
                </a:cubicBezTo>
                <a:cubicBezTo>
                  <a:pt x="3599" y="884"/>
                  <a:pt x="3661" y="861"/>
                  <a:pt x="3734" y="824"/>
                </a:cubicBezTo>
                <a:cubicBezTo>
                  <a:pt x="3795" y="794"/>
                  <a:pt x="3845" y="746"/>
                  <a:pt x="3901" y="707"/>
                </a:cubicBezTo>
                <a:cubicBezTo>
                  <a:pt x="4002" y="636"/>
                  <a:pt x="4098" y="561"/>
                  <a:pt x="4186" y="473"/>
                </a:cubicBezTo>
                <a:cubicBezTo>
                  <a:pt x="4198" y="461"/>
                  <a:pt x="4220" y="464"/>
                  <a:pt x="4236" y="456"/>
                </a:cubicBezTo>
                <a:cubicBezTo>
                  <a:pt x="4395" y="377"/>
                  <a:pt x="4127" y="477"/>
                  <a:pt x="4387" y="389"/>
                </a:cubicBezTo>
                <a:cubicBezTo>
                  <a:pt x="4506" y="349"/>
                  <a:pt x="4617" y="280"/>
                  <a:pt x="4738" y="255"/>
                </a:cubicBezTo>
                <a:cubicBezTo>
                  <a:pt x="4836" y="207"/>
                  <a:pt x="4801" y="230"/>
                  <a:pt x="4906" y="138"/>
                </a:cubicBezTo>
                <a:cubicBezTo>
                  <a:pt x="4918" y="128"/>
                  <a:pt x="4925" y="112"/>
                  <a:pt x="4939" y="104"/>
                </a:cubicBezTo>
                <a:cubicBezTo>
                  <a:pt x="4997" y="71"/>
                  <a:pt x="5075" y="53"/>
                  <a:pt x="5140" y="37"/>
                </a:cubicBezTo>
                <a:cubicBezTo>
                  <a:pt x="5409" y="51"/>
                  <a:pt x="5421" y="0"/>
                  <a:pt x="5559" y="138"/>
                </a:cubicBezTo>
                <a:cubicBezTo>
                  <a:pt x="5578" y="193"/>
                  <a:pt x="5597" y="223"/>
                  <a:pt x="5559" y="289"/>
                </a:cubicBezTo>
                <a:cubicBezTo>
                  <a:pt x="5550" y="304"/>
                  <a:pt x="5526" y="300"/>
                  <a:pt x="5509" y="305"/>
                </a:cubicBezTo>
                <a:cubicBezTo>
                  <a:pt x="5466" y="348"/>
                  <a:pt x="5384" y="386"/>
                  <a:pt x="5325" y="406"/>
                </a:cubicBezTo>
                <a:cubicBezTo>
                  <a:pt x="5303" y="428"/>
                  <a:pt x="5288" y="463"/>
                  <a:pt x="5258" y="473"/>
                </a:cubicBezTo>
                <a:cubicBezTo>
                  <a:pt x="5208" y="489"/>
                  <a:pt x="5136" y="507"/>
                  <a:pt x="5090" y="540"/>
                </a:cubicBezTo>
                <a:cubicBezTo>
                  <a:pt x="4981" y="618"/>
                  <a:pt x="5097" y="571"/>
                  <a:pt x="4990" y="607"/>
                </a:cubicBezTo>
                <a:cubicBezTo>
                  <a:pt x="4964" y="633"/>
                  <a:pt x="4941" y="659"/>
                  <a:pt x="4906" y="674"/>
                </a:cubicBezTo>
                <a:cubicBezTo>
                  <a:pt x="4874" y="688"/>
                  <a:pt x="4805" y="707"/>
                  <a:pt x="4805" y="707"/>
                </a:cubicBezTo>
                <a:cubicBezTo>
                  <a:pt x="4741" y="773"/>
                  <a:pt x="4799" y="704"/>
                  <a:pt x="4755" y="791"/>
                </a:cubicBezTo>
                <a:cubicBezTo>
                  <a:pt x="4718" y="864"/>
                  <a:pt x="4663" y="916"/>
                  <a:pt x="4588" y="942"/>
                </a:cubicBezTo>
                <a:cubicBezTo>
                  <a:pt x="4524" y="1004"/>
                  <a:pt x="4451" y="1014"/>
                  <a:pt x="4370" y="1042"/>
                </a:cubicBezTo>
                <a:cubicBezTo>
                  <a:pt x="4284" y="1172"/>
                  <a:pt x="4395" y="1027"/>
                  <a:pt x="4286" y="1109"/>
                </a:cubicBezTo>
                <a:cubicBezTo>
                  <a:pt x="4242" y="1142"/>
                  <a:pt x="4209" y="1188"/>
                  <a:pt x="4169" y="1226"/>
                </a:cubicBezTo>
                <a:cubicBezTo>
                  <a:pt x="4150" y="1245"/>
                  <a:pt x="4115" y="1308"/>
                  <a:pt x="4085" y="1327"/>
                </a:cubicBezTo>
                <a:cubicBezTo>
                  <a:pt x="4070" y="1336"/>
                  <a:pt x="4051" y="1336"/>
                  <a:pt x="4035" y="1344"/>
                </a:cubicBezTo>
                <a:cubicBezTo>
                  <a:pt x="3906" y="1409"/>
                  <a:pt x="4061" y="1351"/>
                  <a:pt x="3935" y="1394"/>
                </a:cubicBezTo>
                <a:cubicBezTo>
                  <a:pt x="3852" y="1477"/>
                  <a:pt x="3899" y="1454"/>
                  <a:pt x="3801" y="1477"/>
                </a:cubicBezTo>
                <a:cubicBezTo>
                  <a:pt x="3784" y="1488"/>
                  <a:pt x="3764" y="1495"/>
                  <a:pt x="3751" y="1511"/>
                </a:cubicBezTo>
                <a:cubicBezTo>
                  <a:pt x="3740" y="1525"/>
                  <a:pt x="3749" y="1551"/>
                  <a:pt x="3734" y="1561"/>
                </a:cubicBezTo>
                <a:cubicBezTo>
                  <a:pt x="3710" y="1577"/>
                  <a:pt x="3678" y="1571"/>
                  <a:pt x="3650" y="1578"/>
                </a:cubicBezTo>
                <a:cubicBezTo>
                  <a:pt x="3616" y="1587"/>
                  <a:pt x="3583" y="1600"/>
                  <a:pt x="3550" y="1611"/>
                </a:cubicBezTo>
                <a:cubicBezTo>
                  <a:pt x="3533" y="1617"/>
                  <a:pt x="3499" y="1628"/>
                  <a:pt x="3499" y="1628"/>
                </a:cubicBezTo>
                <a:cubicBezTo>
                  <a:pt x="3310" y="1754"/>
                  <a:pt x="3458" y="1638"/>
                  <a:pt x="3365" y="1745"/>
                </a:cubicBezTo>
                <a:cubicBezTo>
                  <a:pt x="3344" y="1769"/>
                  <a:pt x="3298" y="1812"/>
                  <a:pt x="3298" y="1812"/>
                </a:cubicBezTo>
                <a:cubicBezTo>
                  <a:pt x="3293" y="1829"/>
                  <a:pt x="3291" y="1848"/>
                  <a:pt x="3282" y="1863"/>
                </a:cubicBezTo>
                <a:cubicBezTo>
                  <a:pt x="3274" y="1877"/>
                  <a:pt x="3255" y="1882"/>
                  <a:pt x="3248" y="1896"/>
                </a:cubicBezTo>
                <a:cubicBezTo>
                  <a:pt x="3238" y="1917"/>
                  <a:pt x="3241" y="1942"/>
                  <a:pt x="3231" y="1963"/>
                </a:cubicBezTo>
                <a:cubicBezTo>
                  <a:pt x="3205" y="2015"/>
                  <a:pt x="3130" y="2030"/>
                  <a:pt x="3081" y="2047"/>
                </a:cubicBezTo>
                <a:cubicBezTo>
                  <a:pt x="3004" y="2122"/>
                  <a:pt x="2951" y="2218"/>
                  <a:pt x="2880" y="2298"/>
                </a:cubicBezTo>
                <a:cubicBezTo>
                  <a:pt x="2848" y="2333"/>
                  <a:pt x="2779" y="2398"/>
                  <a:pt x="2779" y="2398"/>
                </a:cubicBezTo>
                <a:cubicBezTo>
                  <a:pt x="2736" y="2535"/>
                  <a:pt x="2795" y="2374"/>
                  <a:pt x="2729" y="2482"/>
                </a:cubicBezTo>
                <a:cubicBezTo>
                  <a:pt x="2720" y="2497"/>
                  <a:pt x="2722" y="2517"/>
                  <a:pt x="2712" y="2532"/>
                </a:cubicBezTo>
                <a:cubicBezTo>
                  <a:pt x="2676" y="2586"/>
                  <a:pt x="2621" y="2613"/>
                  <a:pt x="2562" y="2633"/>
                </a:cubicBezTo>
                <a:cubicBezTo>
                  <a:pt x="2505" y="2689"/>
                  <a:pt x="2475" y="2701"/>
                  <a:pt x="2394" y="2717"/>
                </a:cubicBezTo>
                <a:cubicBezTo>
                  <a:pt x="2377" y="2728"/>
                  <a:pt x="2362" y="2741"/>
                  <a:pt x="2344" y="2750"/>
                </a:cubicBezTo>
                <a:cubicBezTo>
                  <a:pt x="2328" y="2758"/>
                  <a:pt x="2306" y="2755"/>
                  <a:pt x="2294" y="2767"/>
                </a:cubicBezTo>
                <a:cubicBezTo>
                  <a:pt x="2282" y="2779"/>
                  <a:pt x="2288" y="2803"/>
                  <a:pt x="2277" y="2817"/>
                </a:cubicBezTo>
                <a:cubicBezTo>
                  <a:pt x="2264" y="2833"/>
                  <a:pt x="2244" y="2839"/>
                  <a:pt x="2227" y="2850"/>
                </a:cubicBezTo>
                <a:cubicBezTo>
                  <a:pt x="2191" y="2904"/>
                  <a:pt x="2142" y="2944"/>
                  <a:pt x="2110" y="3001"/>
                </a:cubicBezTo>
                <a:cubicBezTo>
                  <a:pt x="2078" y="3056"/>
                  <a:pt x="2041" y="3163"/>
                  <a:pt x="1992" y="3202"/>
                </a:cubicBezTo>
                <a:cubicBezTo>
                  <a:pt x="1978" y="3213"/>
                  <a:pt x="1959" y="3213"/>
                  <a:pt x="1942" y="3219"/>
                </a:cubicBezTo>
                <a:cubicBezTo>
                  <a:pt x="1922" y="3249"/>
                  <a:pt x="1894" y="3272"/>
                  <a:pt x="1875" y="3303"/>
                </a:cubicBezTo>
                <a:cubicBezTo>
                  <a:pt x="1862" y="3325"/>
                  <a:pt x="1848" y="3401"/>
                  <a:pt x="1842" y="3420"/>
                </a:cubicBezTo>
                <a:cubicBezTo>
                  <a:pt x="1815" y="3510"/>
                  <a:pt x="1773" y="3688"/>
                  <a:pt x="1708" y="3755"/>
                </a:cubicBezTo>
                <a:cubicBezTo>
                  <a:pt x="1702" y="3772"/>
                  <a:pt x="1699" y="3789"/>
                  <a:pt x="1691" y="3805"/>
                </a:cubicBezTo>
                <a:cubicBezTo>
                  <a:pt x="1682" y="3823"/>
                  <a:pt x="1666" y="3837"/>
                  <a:pt x="1658" y="3855"/>
                </a:cubicBezTo>
                <a:cubicBezTo>
                  <a:pt x="1638" y="3902"/>
                  <a:pt x="1640" y="3990"/>
                  <a:pt x="1591" y="4023"/>
                </a:cubicBezTo>
                <a:cubicBezTo>
                  <a:pt x="1572" y="4036"/>
                  <a:pt x="1546" y="4034"/>
                  <a:pt x="1524" y="4039"/>
                </a:cubicBezTo>
                <a:cubicBezTo>
                  <a:pt x="1571" y="4087"/>
                  <a:pt x="1609" y="4109"/>
                  <a:pt x="1540" y="4207"/>
                </a:cubicBezTo>
                <a:cubicBezTo>
                  <a:pt x="1520" y="4236"/>
                  <a:pt x="1440" y="4240"/>
                  <a:pt x="1440" y="4240"/>
                </a:cubicBezTo>
                <a:cubicBezTo>
                  <a:pt x="1429" y="4251"/>
                  <a:pt x="1420" y="4266"/>
                  <a:pt x="1406" y="4274"/>
                </a:cubicBezTo>
                <a:cubicBezTo>
                  <a:pt x="1391" y="4283"/>
                  <a:pt x="1368" y="4278"/>
                  <a:pt x="1356" y="4290"/>
                </a:cubicBezTo>
                <a:cubicBezTo>
                  <a:pt x="1346" y="4300"/>
                  <a:pt x="1325" y="4404"/>
                  <a:pt x="1323" y="4408"/>
                </a:cubicBezTo>
                <a:cubicBezTo>
                  <a:pt x="1299" y="4465"/>
                  <a:pt x="1254" y="4521"/>
                  <a:pt x="1222" y="4575"/>
                </a:cubicBezTo>
                <a:cubicBezTo>
                  <a:pt x="1171" y="4662"/>
                  <a:pt x="1140" y="4741"/>
                  <a:pt x="1071" y="4810"/>
                </a:cubicBezTo>
                <a:cubicBezTo>
                  <a:pt x="1027" y="4947"/>
                  <a:pt x="956" y="4925"/>
                  <a:pt x="871" y="5010"/>
                </a:cubicBezTo>
                <a:cubicBezTo>
                  <a:pt x="808" y="5073"/>
                  <a:pt x="721" y="5149"/>
                  <a:pt x="636" y="5178"/>
                </a:cubicBezTo>
                <a:cubicBezTo>
                  <a:pt x="590" y="5248"/>
                  <a:pt x="608" y="5263"/>
                  <a:pt x="536" y="5312"/>
                </a:cubicBezTo>
                <a:cubicBezTo>
                  <a:pt x="512" y="5382"/>
                  <a:pt x="460" y="5434"/>
                  <a:pt x="418" y="5496"/>
                </a:cubicBezTo>
                <a:cubicBezTo>
                  <a:pt x="407" y="5513"/>
                  <a:pt x="396" y="5529"/>
                  <a:pt x="385" y="5546"/>
                </a:cubicBezTo>
                <a:cubicBezTo>
                  <a:pt x="375" y="5561"/>
                  <a:pt x="379" y="5583"/>
                  <a:pt x="368" y="5597"/>
                </a:cubicBezTo>
                <a:cubicBezTo>
                  <a:pt x="356" y="5613"/>
                  <a:pt x="333" y="5617"/>
                  <a:pt x="318" y="5630"/>
                </a:cubicBezTo>
                <a:cubicBezTo>
                  <a:pt x="294" y="5651"/>
                  <a:pt x="251" y="5697"/>
                  <a:pt x="251" y="5697"/>
                </a:cubicBezTo>
                <a:cubicBezTo>
                  <a:pt x="206" y="5830"/>
                  <a:pt x="273" y="5675"/>
                  <a:pt x="184" y="5764"/>
                </a:cubicBezTo>
                <a:cubicBezTo>
                  <a:pt x="172" y="5776"/>
                  <a:pt x="176" y="5799"/>
                  <a:pt x="167" y="5814"/>
                </a:cubicBezTo>
                <a:cubicBezTo>
                  <a:pt x="153" y="5838"/>
                  <a:pt x="133" y="5858"/>
                  <a:pt x="117" y="5881"/>
                </a:cubicBezTo>
                <a:cubicBezTo>
                  <a:pt x="105" y="5897"/>
                  <a:pt x="100" y="5919"/>
                  <a:pt x="84" y="5931"/>
                </a:cubicBezTo>
                <a:cubicBezTo>
                  <a:pt x="70" y="5942"/>
                  <a:pt x="50" y="5942"/>
                  <a:pt x="33" y="5948"/>
                </a:cubicBezTo>
                <a:cubicBezTo>
                  <a:pt x="7" y="5865"/>
                  <a:pt x="20" y="5915"/>
                  <a:pt x="0" y="5797"/>
                </a:cubicBezTo>
                <a:close/>
              </a:path>
            </a:pathLst>
          </a:custGeom>
          <a:gradFill rotWithShape="0">
            <a:gsLst>
              <a:gs pos="0">
                <a:srgbClr val="9BBB59"/>
              </a:gs>
              <a:gs pos="100000">
                <a:srgbClr val="74903B"/>
              </a:gs>
            </a:gsLst>
            <a:path path="rect">
              <a:fillToRect l="50000" t="50000" r="50000" b="50000"/>
            </a:path>
          </a:gradFill>
          <a:ln w="0">
            <a:noFill/>
            <a:round/>
            <a:headEnd/>
            <a:tailEnd/>
          </a:ln>
          <a:effectLst>
            <a:outerShdw dist="28398" dir="3806097" algn="ctr" rotWithShape="0">
              <a:srgbClr val="4E6128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Freeform 51"/>
          <p:cNvSpPr>
            <a:spLocks/>
          </p:cNvSpPr>
          <p:nvPr/>
        </p:nvSpPr>
        <p:spPr bwMode="auto">
          <a:xfrm>
            <a:off x="1295400" y="2057400"/>
            <a:ext cx="3522663" cy="3686175"/>
          </a:xfrm>
          <a:custGeom>
            <a:avLst/>
            <a:gdLst/>
            <a:ahLst/>
            <a:cxnLst>
              <a:cxn ang="0">
                <a:pos x="5257" y="134"/>
              </a:cxn>
              <a:cxn ang="0">
                <a:pos x="5157" y="168"/>
              </a:cxn>
              <a:cxn ang="0">
                <a:pos x="5023" y="352"/>
              </a:cxn>
              <a:cxn ang="0">
                <a:pos x="4721" y="637"/>
              </a:cxn>
              <a:cxn ang="0">
                <a:pos x="4454" y="720"/>
              </a:cxn>
              <a:cxn ang="0">
                <a:pos x="4303" y="871"/>
              </a:cxn>
              <a:cxn ang="0">
                <a:pos x="3934" y="1256"/>
              </a:cxn>
              <a:cxn ang="0">
                <a:pos x="3633" y="1390"/>
              </a:cxn>
              <a:cxn ang="0">
                <a:pos x="3499" y="1474"/>
              </a:cxn>
              <a:cxn ang="0">
                <a:pos x="3214" y="1708"/>
              </a:cxn>
              <a:cxn ang="0">
                <a:pos x="3147" y="1775"/>
              </a:cxn>
              <a:cxn ang="0">
                <a:pos x="2980" y="1976"/>
              </a:cxn>
              <a:cxn ang="0">
                <a:pos x="2829" y="2160"/>
              </a:cxn>
              <a:cxn ang="0">
                <a:pos x="2561" y="2479"/>
              </a:cxn>
              <a:cxn ang="0">
                <a:pos x="2377" y="2596"/>
              </a:cxn>
              <a:cxn ang="0">
                <a:pos x="2260" y="2679"/>
              </a:cxn>
              <a:cxn ang="0">
                <a:pos x="2076" y="2981"/>
              </a:cxn>
              <a:cxn ang="0">
                <a:pos x="1975" y="3115"/>
              </a:cxn>
              <a:cxn ang="0">
                <a:pos x="1875" y="3182"/>
              </a:cxn>
              <a:cxn ang="0">
                <a:pos x="1758" y="3466"/>
              </a:cxn>
              <a:cxn ang="0">
                <a:pos x="1624" y="3785"/>
              </a:cxn>
              <a:cxn ang="0">
                <a:pos x="1507" y="3969"/>
              </a:cxn>
              <a:cxn ang="0">
                <a:pos x="1356" y="4170"/>
              </a:cxn>
              <a:cxn ang="0">
                <a:pos x="1121" y="4521"/>
              </a:cxn>
              <a:cxn ang="0">
                <a:pos x="1054" y="4655"/>
              </a:cxn>
              <a:cxn ang="0">
                <a:pos x="920" y="4789"/>
              </a:cxn>
              <a:cxn ang="0">
                <a:pos x="720" y="4957"/>
              </a:cxn>
              <a:cxn ang="0">
                <a:pos x="636" y="5007"/>
              </a:cxn>
              <a:cxn ang="0">
                <a:pos x="502" y="5158"/>
              </a:cxn>
              <a:cxn ang="0">
                <a:pos x="184" y="5593"/>
              </a:cxn>
              <a:cxn ang="0">
                <a:pos x="0" y="5777"/>
              </a:cxn>
              <a:cxn ang="0">
                <a:pos x="301" y="5643"/>
              </a:cxn>
              <a:cxn ang="0">
                <a:pos x="485" y="5492"/>
              </a:cxn>
              <a:cxn ang="0">
                <a:pos x="787" y="5225"/>
              </a:cxn>
              <a:cxn ang="0">
                <a:pos x="1440" y="4672"/>
              </a:cxn>
              <a:cxn ang="0">
                <a:pos x="1724" y="4354"/>
              </a:cxn>
              <a:cxn ang="0">
                <a:pos x="2277" y="3416"/>
              </a:cxn>
              <a:cxn ang="0">
                <a:pos x="2779" y="2847"/>
              </a:cxn>
              <a:cxn ang="0">
                <a:pos x="3080" y="2479"/>
              </a:cxn>
              <a:cxn ang="0">
                <a:pos x="3298" y="2311"/>
              </a:cxn>
              <a:cxn ang="0">
                <a:pos x="3817" y="1943"/>
              </a:cxn>
              <a:cxn ang="0">
                <a:pos x="4738" y="1206"/>
              </a:cxn>
              <a:cxn ang="0">
                <a:pos x="5224" y="787"/>
              </a:cxn>
              <a:cxn ang="0">
                <a:pos x="5508" y="402"/>
              </a:cxn>
              <a:cxn ang="0">
                <a:pos x="5458" y="0"/>
              </a:cxn>
            </a:cxnLst>
            <a:rect l="0" t="0" r="r" b="b"/>
            <a:pathLst>
              <a:path w="5548" h="5806">
                <a:moveTo>
                  <a:pt x="5458" y="0"/>
                </a:moveTo>
                <a:cubicBezTo>
                  <a:pt x="5357" y="101"/>
                  <a:pt x="5390" y="90"/>
                  <a:pt x="5257" y="134"/>
                </a:cubicBezTo>
                <a:cubicBezTo>
                  <a:pt x="5240" y="140"/>
                  <a:pt x="5224" y="145"/>
                  <a:pt x="5207" y="151"/>
                </a:cubicBezTo>
                <a:cubicBezTo>
                  <a:pt x="5190" y="157"/>
                  <a:pt x="5157" y="168"/>
                  <a:pt x="5157" y="168"/>
                </a:cubicBezTo>
                <a:cubicBezTo>
                  <a:pt x="5081" y="242"/>
                  <a:pt x="5165" y="147"/>
                  <a:pt x="5107" y="285"/>
                </a:cubicBezTo>
                <a:cubicBezTo>
                  <a:pt x="5097" y="308"/>
                  <a:pt x="5038" y="342"/>
                  <a:pt x="5023" y="352"/>
                </a:cubicBezTo>
                <a:cubicBezTo>
                  <a:pt x="4991" y="445"/>
                  <a:pt x="4900" y="556"/>
                  <a:pt x="4805" y="586"/>
                </a:cubicBezTo>
                <a:cubicBezTo>
                  <a:pt x="4742" y="651"/>
                  <a:pt x="4807" y="594"/>
                  <a:pt x="4721" y="637"/>
                </a:cubicBezTo>
                <a:cubicBezTo>
                  <a:pt x="4703" y="646"/>
                  <a:pt x="4689" y="661"/>
                  <a:pt x="4671" y="670"/>
                </a:cubicBezTo>
                <a:cubicBezTo>
                  <a:pt x="4606" y="703"/>
                  <a:pt x="4525" y="703"/>
                  <a:pt x="4454" y="720"/>
                </a:cubicBezTo>
                <a:cubicBezTo>
                  <a:pt x="4429" y="745"/>
                  <a:pt x="4392" y="759"/>
                  <a:pt x="4370" y="787"/>
                </a:cubicBezTo>
                <a:cubicBezTo>
                  <a:pt x="4278" y="902"/>
                  <a:pt x="4444" y="778"/>
                  <a:pt x="4303" y="871"/>
                </a:cubicBezTo>
                <a:cubicBezTo>
                  <a:pt x="4275" y="953"/>
                  <a:pt x="4215" y="1012"/>
                  <a:pt x="4135" y="1039"/>
                </a:cubicBezTo>
                <a:cubicBezTo>
                  <a:pt x="4072" y="1117"/>
                  <a:pt x="4005" y="1187"/>
                  <a:pt x="3934" y="1256"/>
                </a:cubicBezTo>
                <a:cubicBezTo>
                  <a:pt x="3909" y="1281"/>
                  <a:pt x="3863" y="1271"/>
                  <a:pt x="3834" y="1290"/>
                </a:cubicBezTo>
                <a:cubicBezTo>
                  <a:pt x="3769" y="1333"/>
                  <a:pt x="3698" y="1347"/>
                  <a:pt x="3633" y="1390"/>
                </a:cubicBezTo>
                <a:cubicBezTo>
                  <a:pt x="3622" y="1407"/>
                  <a:pt x="3617" y="1429"/>
                  <a:pt x="3600" y="1440"/>
                </a:cubicBezTo>
                <a:cubicBezTo>
                  <a:pt x="3570" y="1459"/>
                  <a:pt x="3499" y="1474"/>
                  <a:pt x="3499" y="1474"/>
                </a:cubicBezTo>
                <a:cubicBezTo>
                  <a:pt x="3460" y="1533"/>
                  <a:pt x="3432" y="1553"/>
                  <a:pt x="3365" y="1574"/>
                </a:cubicBezTo>
                <a:cubicBezTo>
                  <a:pt x="3317" y="1623"/>
                  <a:pt x="3263" y="1658"/>
                  <a:pt x="3214" y="1708"/>
                </a:cubicBezTo>
                <a:cubicBezTo>
                  <a:pt x="3203" y="1719"/>
                  <a:pt x="3192" y="1731"/>
                  <a:pt x="3181" y="1742"/>
                </a:cubicBezTo>
                <a:cubicBezTo>
                  <a:pt x="3170" y="1753"/>
                  <a:pt x="3147" y="1775"/>
                  <a:pt x="3147" y="1775"/>
                </a:cubicBezTo>
                <a:cubicBezTo>
                  <a:pt x="3123" y="1849"/>
                  <a:pt x="3068" y="1889"/>
                  <a:pt x="3014" y="1943"/>
                </a:cubicBezTo>
                <a:cubicBezTo>
                  <a:pt x="3003" y="1954"/>
                  <a:pt x="2991" y="1965"/>
                  <a:pt x="2980" y="1976"/>
                </a:cubicBezTo>
                <a:cubicBezTo>
                  <a:pt x="2963" y="1993"/>
                  <a:pt x="2930" y="2026"/>
                  <a:pt x="2930" y="2026"/>
                </a:cubicBezTo>
                <a:cubicBezTo>
                  <a:pt x="2900" y="2115"/>
                  <a:pt x="2926" y="2063"/>
                  <a:pt x="2829" y="2160"/>
                </a:cubicBezTo>
                <a:cubicBezTo>
                  <a:pt x="2763" y="2226"/>
                  <a:pt x="2718" y="2281"/>
                  <a:pt x="2628" y="2311"/>
                </a:cubicBezTo>
                <a:cubicBezTo>
                  <a:pt x="2536" y="2405"/>
                  <a:pt x="2676" y="2250"/>
                  <a:pt x="2561" y="2479"/>
                </a:cubicBezTo>
                <a:cubicBezTo>
                  <a:pt x="2548" y="2504"/>
                  <a:pt x="2484" y="2521"/>
                  <a:pt x="2461" y="2529"/>
                </a:cubicBezTo>
                <a:cubicBezTo>
                  <a:pt x="2433" y="2551"/>
                  <a:pt x="2407" y="2577"/>
                  <a:pt x="2377" y="2596"/>
                </a:cubicBezTo>
                <a:cubicBezTo>
                  <a:pt x="2362" y="2605"/>
                  <a:pt x="2341" y="2602"/>
                  <a:pt x="2327" y="2612"/>
                </a:cubicBezTo>
                <a:cubicBezTo>
                  <a:pt x="2301" y="2630"/>
                  <a:pt x="2260" y="2679"/>
                  <a:pt x="2260" y="2679"/>
                </a:cubicBezTo>
                <a:cubicBezTo>
                  <a:pt x="2217" y="2767"/>
                  <a:pt x="2162" y="2860"/>
                  <a:pt x="2093" y="2931"/>
                </a:cubicBezTo>
                <a:cubicBezTo>
                  <a:pt x="2087" y="2948"/>
                  <a:pt x="2087" y="2967"/>
                  <a:pt x="2076" y="2981"/>
                </a:cubicBezTo>
                <a:cubicBezTo>
                  <a:pt x="2052" y="3013"/>
                  <a:pt x="1992" y="3065"/>
                  <a:pt x="1992" y="3065"/>
                </a:cubicBezTo>
                <a:cubicBezTo>
                  <a:pt x="1986" y="3082"/>
                  <a:pt x="1987" y="3103"/>
                  <a:pt x="1975" y="3115"/>
                </a:cubicBezTo>
                <a:cubicBezTo>
                  <a:pt x="1963" y="3127"/>
                  <a:pt x="1940" y="3122"/>
                  <a:pt x="1925" y="3132"/>
                </a:cubicBezTo>
                <a:cubicBezTo>
                  <a:pt x="1905" y="3145"/>
                  <a:pt x="1892" y="3165"/>
                  <a:pt x="1875" y="3182"/>
                </a:cubicBezTo>
                <a:cubicBezTo>
                  <a:pt x="1836" y="3297"/>
                  <a:pt x="1866" y="3257"/>
                  <a:pt x="1808" y="3316"/>
                </a:cubicBezTo>
                <a:cubicBezTo>
                  <a:pt x="1768" y="3433"/>
                  <a:pt x="1785" y="3382"/>
                  <a:pt x="1758" y="3466"/>
                </a:cubicBezTo>
                <a:cubicBezTo>
                  <a:pt x="1744" y="3509"/>
                  <a:pt x="1708" y="3542"/>
                  <a:pt x="1691" y="3584"/>
                </a:cubicBezTo>
                <a:cubicBezTo>
                  <a:pt x="1668" y="3642"/>
                  <a:pt x="1637" y="3722"/>
                  <a:pt x="1624" y="3785"/>
                </a:cubicBezTo>
                <a:cubicBezTo>
                  <a:pt x="1600" y="3900"/>
                  <a:pt x="1627" y="3847"/>
                  <a:pt x="1540" y="3935"/>
                </a:cubicBezTo>
                <a:cubicBezTo>
                  <a:pt x="1529" y="3946"/>
                  <a:pt x="1507" y="3969"/>
                  <a:pt x="1507" y="3969"/>
                </a:cubicBezTo>
                <a:cubicBezTo>
                  <a:pt x="1485" y="4034"/>
                  <a:pt x="1471" y="4047"/>
                  <a:pt x="1406" y="4069"/>
                </a:cubicBezTo>
                <a:cubicBezTo>
                  <a:pt x="1344" y="4250"/>
                  <a:pt x="1442" y="3975"/>
                  <a:pt x="1356" y="4170"/>
                </a:cubicBezTo>
                <a:cubicBezTo>
                  <a:pt x="1288" y="4324"/>
                  <a:pt x="1369" y="4223"/>
                  <a:pt x="1255" y="4337"/>
                </a:cubicBezTo>
                <a:cubicBezTo>
                  <a:pt x="1201" y="4391"/>
                  <a:pt x="1177" y="4467"/>
                  <a:pt x="1121" y="4521"/>
                </a:cubicBezTo>
                <a:cubicBezTo>
                  <a:pt x="1078" y="4658"/>
                  <a:pt x="1137" y="4497"/>
                  <a:pt x="1071" y="4605"/>
                </a:cubicBezTo>
                <a:cubicBezTo>
                  <a:pt x="1062" y="4620"/>
                  <a:pt x="1064" y="4641"/>
                  <a:pt x="1054" y="4655"/>
                </a:cubicBezTo>
                <a:cubicBezTo>
                  <a:pt x="1036" y="4681"/>
                  <a:pt x="987" y="4722"/>
                  <a:pt x="987" y="4722"/>
                </a:cubicBezTo>
                <a:cubicBezTo>
                  <a:pt x="958" y="4812"/>
                  <a:pt x="995" y="4743"/>
                  <a:pt x="920" y="4789"/>
                </a:cubicBezTo>
                <a:cubicBezTo>
                  <a:pt x="880" y="4814"/>
                  <a:pt x="888" y="4840"/>
                  <a:pt x="854" y="4873"/>
                </a:cubicBezTo>
                <a:cubicBezTo>
                  <a:pt x="821" y="4906"/>
                  <a:pt x="764" y="4942"/>
                  <a:pt x="720" y="4957"/>
                </a:cubicBezTo>
                <a:cubicBezTo>
                  <a:pt x="709" y="4968"/>
                  <a:pt x="700" y="4982"/>
                  <a:pt x="686" y="4990"/>
                </a:cubicBezTo>
                <a:cubicBezTo>
                  <a:pt x="671" y="4999"/>
                  <a:pt x="648" y="4995"/>
                  <a:pt x="636" y="5007"/>
                </a:cubicBezTo>
                <a:cubicBezTo>
                  <a:pt x="624" y="5019"/>
                  <a:pt x="629" y="5043"/>
                  <a:pt x="619" y="5057"/>
                </a:cubicBezTo>
                <a:cubicBezTo>
                  <a:pt x="583" y="5108"/>
                  <a:pt x="550" y="5126"/>
                  <a:pt x="502" y="5158"/>
                </a:cubicBezTo>
                <a:cubicBezTo>
                  <a:pt x="470" y="5251"/>
                  <a:pt x="432" y="5332"/>
                  <a:pt x="368" y="5409"/>
                </a:cubicBezTo>
                <a:cubicBezTo>
                  <a:pt x="339" y="5444"/>
                  <a:pt x="210" y="5543"/>
                  <a:pt x="184" y="5593"/>
                </a:cubicBezTo>
                <a:cubicBezTo>
                  <a:pt x="173" y="5615"/>
                  <a:pt x="168" y="5642"/>
                  <a:pt x="150" y="5660"/>
                </a:cubicBezTo>
                <a:cubicBezTo>
                  <a:pt x="105" y="5705"/>
                  <a:pt x="0" y="5777"/>
                  <a:pt x="0" y="5777"/>
                </a:cubicBezTo>
                <a:cubicBezTo>
                  <a:pt x="85" y="5806"/>
                  <a:pt x="160" y="5793"/>
                  <a:pt x="234" y="5744"/>
                </a:cubicBezTo>
                <a:cubicBezTo>
                  <a:pt x="256" y="5710"/>
                  <a:pt x="267" y="5665"/>
                  <a:pt x="301" y="5643"/>
                </a:cubicBezTo>
                <a:cubicBezTo>
                  <a:pt x="318" y="5632"/>
                  <a:pt x="337" y="5624"/>
                  <a:pt x="351" y="5610"/>
                </a:cubicBezTo>
                <a:cubicBezTo>
                  <a:pt x="475" y="5486"/>
                  <a:pt x="382" y="5527"/>
                  <a:pt x="485" y="5492"/>
                </a:cubicBezTo>
                <a:cubicBezTo>
                  <a:pt x="566" y="5431"/>
                  <a:pt x="592" y="5378"/>
                  <a:pt x="669" y="5308"/>
                </a:cubicBezTo>
                <a:cubicBezTo>
                  <a:pt x="704" y="5276"/>
                  <a:pt x="749" y="5255"/>
                  <a:pt x="787" y="5225"/>
                </a:cubicBezTo>
                <a:cubicBezTo>
                  <a:pt x="910" y="5127"/>
                  <a:pt x="1041" y="5014"/>
                  <a:pt x="1155" y="4906"/>
                </a:cubicBezTo>
                <a:cubicBezTo>
                  <a:pt x="1269" y="4798"/>
                  <a:pt x="1308" y="4716"/>
                  <a:pt x="1440" y="4672"/>
                </a:cubicBezTo>
                <a:cubicBezTo>
                  <a:pt x="1501" y="4627"/>
                  <a:pt x="1573" y="4595"/>
                  <a:pt x="1624" y="4538"/>
                </a:cubicBezTo>
                <a:cubicBezTo>
                  <a:pt x="1670" y="4486"/>
                  <a:pt x="1686" y="4413"/>
                  <a:pt x="1724" y="4354"/>
                </a:cubicBezTo>
                <a:cubicBezTo>
                  <a:pt x="1840" y="4176"/>
                  <a:pt x="1969" y="4033"/>
                  <a:pt x="2059" y="3835"/>
                </a:cubicBezTo>
                <a:cubicBezTo>
                  <a:pt x="2147" y="3640"/>
                  <a:pt x="2120" y="3573"/>
                  <a:pt x="2277" y="3416"/>
                </a:cubicBezTo>
                <a:cubicBezTo>
                  <a:pt x="2294" y="3372"/>
                  <a:pt x="2300" y="3321"/>
                  <a:pt x="2327" y="3282"/>
                </a:cubicBezTo>
                <a:cubicBezTo>
                  <a:pt x="2430" y="3135"/>
                  <a:pt x="2625" y="2949"/>
                  <a:pt x="2779" y="2847"/>
                </a:cubicBezTo>
                <a:cubicBezTo>
                  <a:pt x="2824" y="2774"/>
                  <a:pt x="2863" y="2698"/>
                  <a:pt x="2913" y="2629"/>
                </a:cubicBezTo>
                <a:cubicBezTo>
                  <a:pt x="2981" y="2535"/>
                  <a:pt x="3003" y="2556"/>
                  <a:pt x="3080" y="2479"/>
                </a:cubicBezTo>
                <a:cubicBezTo>
                  <a:pt x="3094" y="2465"/>
                  <a:pt x="3100" y="2442"/>
                  <a:pt x="3114" y="2428"/>
                </a:cubicBezTo>
                <a:cubicBezTo>
                  <a:pt x="3182" y="2360"/>
                  <a:pt x="3213" y="2378"/>
                  <a:pt x="3298" y="2311"/>
                </a:cubicBezTo>
                <a:cubicBezTo>
                  <a:pt x="3580" y="2089"/>
                  <a:pt x="3210" y="2297"/>
                  <a:pt x="3616" y="2043"/>
                </a:cubicBezTo>
                <a:cubicBezTo>
                  <a:pt x="3679" y="2003"/>
                  <a:pt x="3752" y="1980"/>
                  <a:pt x="3817" y="1943"/>
                </a:cubicBezTo>
                <a:cubicBezTo>
                  <a:pt x="3931" y="1879"/>
                  <a:pt x="3992" y="1750"/>
                  <a:pt x="4119" y="1708"/>
                </a:cubicBezTo>
                <a:cubicBezTo>
                  <a:pt x="4685" y="1266"/>
                  <a:pt x="4494" y="1450"/>
                  <a:pt x="4738" y="1206"/>
                </a:cubicBezTo>
                <a:cubicBezTo>
                  <a:pt x="4849" y="946"/>
                  <a:pt x="4697" y="1223"/>
                  <a:pt x="5073" y="988"/>
                </a:cubicBezTo>
                <a:cubicBezTo>
                  <a:pt x="5185" y="918"/>
                  <a:pt x="5160" y="860"/>
                  <a:pt x="5224" y="787"/>
                </a:cubicBezTo>
                <a:cubicBezTo>
                  <a:pt x="5285" y="717"/>
                  <a:pt x="5313" y="712"/>
                  <a:pt x="5358" y="637"/>
                </a:cubicBezTo>
                <a:cubicBezTo>
                  <a:pt x="5515" y="376"/>
                  <a:pt x="5263" y="730"/>
                  <a:pt x="5508" y="402"/>
                </a:cubicBezTo>
                <a:cubicBezTo>
                  <a:pt x="5527" y="309"/>
                  <a:pt x="5548" y="209"/>
                  <a:pt x="5475" y="134"/>
                </a:cubicBezTo>
                <a:cubicBezTo>
                  <a:pt x="5449" y="57"/>
                  <a:pt x="5458" y="102"/>
                  <a:pt x="5458" y="0"/>
                </a:cubicBezTo>
                <a:close/>
              </a:path>
            </a:pathLst>
          </a:custGeom>
          <a:gradFill rotWithShape="0">
            <a:gsLst>
              <a:gs pos="0">
                <a:srgbClr val="9BBB59"/>
              </a:gs>
              <a:gs pos="100000">
                <a:srgbClr val="74903B"/>
              </a:gs>
            </a:gsLst>
            <a:path path="rect">
              <a:fillToRect l="50000" t="50000" r="50000" b="50000"/>
            </a:path>
          </a:gradFill>
          <a:ln w="0">
            <a:noFill/>
            <a:round/>
            <a:headEnd/>
            <a:tailEnd/>
          </a:ln>
          <a:effectLst>
            <a:outerShdw dist="28398" dir="3806097" algn="ctr" rotWithShape="0">
              <a:srgbClr val="4E6128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AutoShape 50"/>
          <p:cNvSpPr>
            <a:spLocks noChangeShapeType="1"/>
          </p:cNvSpPr>
          <p:nvPr/>
        </p:nvSpPr>
        <p:spPr bwMode="auto">
          <a:xfrm>
            <a:off x="3429000" y="2971800"/>
            <a:ext cx="381000" cy="380999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AutoShape 49"/>
          <p:cNvSpPr>
            <a:spLocks noChangeShapeType="1"/>
          </p:cNvSpPr>
          <p:nvPr/>
        </p:nvSpPr>
        <p:spPr bwMode="auto">
          <a:xfrm>
            <a:off x="3048000" y="2743200"/>
            <a:ext cx="381000" cy="228600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48"/>
          <p:cNvSpPr>
            <a:spLocks noChangeShapeType="1"/>
          </p:cNvSpPr>
          <p:nvPr/>
        </p:nvSpPr>
        <p:spPr bwMode="auto">
          <a:xfrm flipV="1">
            <a:off x="1295400" y="4876800"/>
            <a:ext cx="446088" cy="679450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AutoShape 47"/>
          <p:cNvSpPr>
            <a:spLocks noChangeShapeType="1"/>
          </p:cNvSpPr>
          <p:nvPr/>
        </p:nvSpPr>
        <p:spPr bwMode="auto">
          <a:xfrm>
            <a:off x="1600200" y="4724400"/>
            <a:ext cx="488950" cy="31908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Text Box 46"/>
          <p:cNvSpPr txBox="1">
            <a:spLocks noChangeArrowheads="1"/>
          </p:cNvSpPr>
          <p:nvPr/>
        </p:nvSpPr>
        <p:spPr bwMode="auto">
          <a:xfrm>
            <a:off x="914400" y="4953000"/>
            <a:ext cx="879476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200m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 Box 45"/>
          <p:cNvSpPr txBox="1">
            <a:spLocks noChangeArrowheads="1"/>
          </p:cNvSpPr>
          <p:nvPr/>
        </p:nvSpPr>
        <p:spPr bwMode="auto">
          <a:xfrm rot="374672">
            <a:off x="2819400" y="2438400"/>
            <a:ext cx="900113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300m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ectangle 44"/>
          <p:cNvSpPr>
            <a:spLocks noChangeArrowheads="1"/>
          </p:cNvSpPr>
          <p:nvPr/>
        </p:nvSpPr>
        <p:spPr bwMode="auto">
          <a:xfrm>
            <a:off x="1084942" y="5653314"/>
            <a:ext cx="184150" cy="173038"/>
          </a:xfrm>
          <a:prstGeom prst="rect">
            <a:avLst/>
          </a:prstGeom>
          <a:solidFill>
            <a:srgbClr val="C0504D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Text Box 43"/>
          <p:cNvSpPr txBox="1">
            <a:spLocks noChangeArrowheads="1"/>
          </p:cNvSpPr>
          <p:nvPr/>
        </p:nvSpPr>
        <p:spPr bwMode="auto">
          <a:xfrm>
            <a:off x="3505200" y="3962400"/>
            <a:ext cx="1509713" cy="3079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Riparian corridor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AutoShape 42"/>
          <p:cNvSpPr>
            <a:spLocks noChangeShapeType="1"/>
          </p:cNvSpPr>
          <p:nvPr/>
        </p:nvSpPr>
        <p:spPr bwMode="auto">
          <a:xfrm flipH="1" flipV="1">
            <a:off x="3352800" y="3505200"/>
            <a:ext cx="520700" cy="414337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Text Box 41"/>
          <p:cNvSpPr txBox="1">
            <a:spLocks noChangeArrowheads="1"/>
          </p:cNvSpPr>
          <p:nvPr/>
        </p:nvSpPr>
        <p:spPr bwMode="auto">
          <a:xfrm>
            <a:off x="4724400" y="2743200"/>
            <a:ext cx="1371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Catchment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295400" y="5791200"/>
            <a:ext cx="342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Sampling site</a:t>
            </a:r>
            <a:endParaRPr lang="en-US" sz="2000" b="1" dirty="0"/>
          </a:p>
        </p:txBody>
      </p:sp>
      <p:sp>
        <p:nvSpPr>
          <p:cNvPr id="38" name="Rectangle 37"/>
          <p:cNvSpPr/>
          <p:nvPr/>
        </p:nvSpPr>
        <p:spPr>
          <a:xfrm>
            <a:off x="4622800" y="4978400"/>
            <a:ext cx="3352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Quantification of land cover using </a:t>
            </a:r>
            <a:r>
              <a:rPr lang="en-US" sz="20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ArcGIS</a:t>
            </a:r>
            <a:r>
              <a:rPr lang="en-US" sz="2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9.1 </a:t>
            </a:r>
            <a:endParaRPr lang="en-US" sz="2000" b="1" dirty="0">
              <a:solidFill>
                <a:schemeClr val="accent2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248400" y="1585686"/>
            <a:ext cx="2605314" cy="2215991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accent1"/>
                </a:solidFill>
              </a:rPr>
              <a:t>   Catchment scale</a:t>
            </a:r>
          </a:p>
          <a:p>
            <a:pPr>
              <a:buFont typeface="Arial" pitchFamily="34" charset="0"/>
              <a:buChar char="•"/>
            </a:pPr>
            <a:endParaRPr lang="en-US" sz="2000" b="1" dirty="0" smtClean="0">
              <a:solidFill>
                <a:schemeClr val="accent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accent1"/>
                </a:solidFill>
              </a:rPr>
              <a:t>   Riparian corridor</a:t>
            </a:r>
          </a:p>
          <a:p>
            <a:pPr>
              <a:buFont typeface="Arial" pitchFamily="34" charset="0"/>
              <a:buChar char="•"/>
            </a:pPr>
            <a:endParaRPr lang="en-US" sz="2000" b="1" dirty="0" smtClean="0">
              <a:solidFill>
                <a:schemeClr val="accent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accent1"/>
                </a:solidFill>
              </a:rPr>
              <a:t>   Site scale (200m    </a:t>
            </a:r>
          </a:p>
          <a:p>
            <a:r>
              <a:rPr lang="en-US" sz="2000" b="1" dirty="0" smtClean="0">
                <a:solidFill>
                  <a:schemeClr val="accent1"/>
                </a:solidFill>
              </a:rPr>
              <a:t>                upstream)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0" name="Freeform 39"/>
          <p:cNvSpPr/>
          <p:nvPr/>
        </p:nvSpPr>
        <p:spPr>
          <a:xfrm>
            <a:off x="1320800" y="2175767"/>
            <a:ext cx="3225973" cy="3499319"/>
          </a:xfrm>
          <a:custGeom>
            <a:avLst/>
            <a:gdLst>
              <a:gd name="connsiteX0" fmla="*/ 0 w 3196275"/>
              <a:gd name="connsiteY0" fmla="*/ 3451310 h 3470885"/>
              <a:gd name="connsiteX1" fmla="*/ 42204 w 3196275"/>
              <a:gd name="connsiteY1" fmla="*/ 3465378 h 3470885"/>
              <a:gd name="connsiteX2" fmla="*/ 84407 w 3196275"/>
              <a:gd name="connsiteY2" fmla="*/ 3380971 h 3470885"/>
              <a:gd name="connsiteX3" fmla="*/ 154745 w 3196275"/>
              <a:gd name="connsiteY3" fmla="*/ 3310633 h 3470885"/>
              <a:gd name="connsiteX4" fmla="*/ 196948 w 3196275"/>
              <a:gd name="connsiteY4" fmla="*/ 3268430 h 3470885"/>
              <a:gd name="connsiteX5" fmla="*/ 253219 w 3196275"/>
              <a:gd name="connsiteY5" fmla="*/ 3155888 h 3470885"/>
              <a:gd name="connsiteX6" fmla="*/ 267287 w 3196275"/>
              <a:gd name="connsiteY6" fmla="*/ 3113685 h 3470885"/>
              <a:gd name="connsiteX7" fmla="*/ 351693 w 3196275"/>
              <a:gd name="connsiteY7" fmla="*/ 3043347 h 3470885"/>
              <a:gd name="connsiteX8" fmla="*/ 393896 w 3196275"/>
              <a:gd name="connsiteY8" fmla="*/ 3029279 h 3470885"/>
              <a:gd name="connsiteX9" fmla="*/ 492370 w 3196275"/>
              <a:gd name="connsiteY9" fmla="*/ 2973008 h 3470885"/>
              <a:gd name="connsiteX10" fmla="*/ 590844 w 3196275"/>
              <a:gd name="connsiteY10" fmla="*/ 2846399 h 3470885"/>
              <a:gd name="connsiteX11" fmla="*/ 604911 w 3196275"/>
              <a:gd name="connsiteY11" fmla="*/ 2804196 h 3470885"/>
              <a:gd name="connsiteX12" fmla="*/ 633047 w 3196275"/>
              <a:gd name="connsiteY12" fmla="*/ 2776061 h 3470885"/>
              <a:gd name="connsiteX13" fmla="*/ 661182 w 3196275"/>
              <a:gd name="connsiteY13" fmla="*/ 2733858 h 3470885"/>
              <a:gd name="connsiteX14" fmla="*/ 675250 w 3196275"/>
              <a:gd name="connsiteY14" fmla="*/ 2691655 h 3470885"/>
              <a:gd name="connsiteX15" fmla="*/ 689317 w 3196275"/>
              <a:gd name="connsiteY15" fmla="*/ 2635384 h 3470885"/>
              <a:gd name="connsiteX16" fmla="*/ 717453 w 3196275"/>
              <a:gd name="connsiteY16" fmla="*/ 2607248 h 3470885"/>
              <a:gd name="connsiteX17" fmla="*/ 773724 w 3196275"/>
              <a:gd name="connsiteY17" fmla="*/ 2536910 h 3470885"/>
              <a:gd name="connsiteX18" fmla="*/ 815927 w 3196275"/>
              <a:gd name="connsiteY18" fmla="*/ 2522842 h 3470885"/>
              <a:gd name="connsiteX19" fmla="*/ 858130 w 3196275"/>
              <a:gd name="connsiteY19" fmla="*/ 2480639 h 3470885"/>
              <a:gd name="connsiteX20" fmla="*/ 900333 w 3196275"/>
              <a:gd name="connsiteY20" fmla="*/ 2339962 h 3470885"/>
              <a:gd name="connsiteX21" fmla="*/ 928468 w 3196275"/>
              <a:gd name="connsiteY21" fmla="*/ 2255556 h 3470885"/>
              <a:gd name="connsiteX22" fmla="*/ 984739 w 3196275"/>
              <a:gd name="connsiteY22" fmla="*/ 2171150 h 3470885"/>
              <a:gd name="connsiteX23" fmla="*/ 998807 w 3196275"/>
              <a:gd name="connsiteY23" fmla="*/ 2128947 h 3470885"/>
              <a:gd name="connsiteX24" fmla="*/ 1026942 w 3196275"/>
              <a:gd name="connsiteY24" fmla="*/ 2100811 h 3470885"/>
              <a:gd name="connsiteX25" fmla="*/ 1055077 w 3196275"/>
              <a:gd name="connsiteY25" fmla="*/ 2044541 h 3470885"/>
              <a:gd name="connsiteX26" fmla="*/ 1069145 w 3196275"/>
              <a:gd name="connsiteY26" fmla="*/ 2002338 h 3470885"/>
              <a:gd name="connsiteX27" fmla="*/ 1097280 w 3196275"/>
              <a:gd name="connsiteY27" fmla="*/ 1974202 h 3470885"/>
              <a:gd name="connsiteX28" fmla="*/ 1111348 w 3196275"/>
              <a:gd name="connsiteY28" fmla="*/ 1931999 h 3470885"/>
              <a:gd name="connsiteX29" fmla="*/ 1167619 w 3196275"/>
              <a:gd name="connsiteY29" fmla="*/ 1861661 h 3470885"/>
              <a:gd name="connsiteX30" fmla="*/ 1195754 w 3196275"/>
              <a:gd name="connsiteY30" fmla="*/ 1777255 h 3470885"/>
              <a:gd name="connsiteX31" fmla="*/ 1209822 w 3196275"/>
              <a:gd name="connsiteY31" fmla="*/ 1735051 h 3470885"/>
              <a:gd name="connsiteX32" fmla="*/ 1252025 w 3196275"/>
              <a:gd name="connsiteY32" fmla="*/ 1720984 h 3470885"/>
              <a:gd name="connsiteX33" fmla="*/ 1364567 w 3196275"/>
              <a:gd name="connsiteY33" fmla="*/ 1636578 h 3470885"/>
              <a:gd name="connsiteX34" fmla="*/ 1406770 w 3196275"/>
              <a:gd name="connsiteY34" fmla="*/ 1566239 h 3470885"/>
              <a:gd name="connsiteX35" fmla="*/ 1477108 w 3196275"/>
              <a:gd name="connsiteY35" fmla="*/ 1481833 h 3470885"/>
              <a:gd name="connsiteX36" fmla="*/ 1519311 w 3196275"/>
              <a:gd name="connsiteY36" fmla="*/ 1467765 h 3470885"/>
              <a:gd name="connsiteX37" fmla="*/ 1547447 w 3196275"/>
              <a:gd name="connsiteY37" fmla="*/ 1425562 h 3470885"/>
              <a:gd name="connsiteX38" fmla="*/ 1561514 w 3196275"/>
              <a:gd name="connsiteY38" fmla="*/ 1383359 h 3470885"/>
              <a:gd name="connsiteX39" fmla="*/ 1589650 w 3196275"/>
              <a:gd name="connsiteY39" fmla="*/ 1355224 h 3470885"/>
              <a:gd name="connsiteX40" fmla="*/ 1716259 w 3196275"/>
              <a:gd name="connsiteY40" fmla="*/ 1270818 h 3470885"/>
              <a:gd name="connsiteX41" fmla="*/ 1772530 w 3196275"/>
              <a:gd name="connsiteY41" fmla="*/ 1214547 h 3470885"/>
              <a:gd name="connsiteX42" fmla="*/ 1842868 w 3196275"/>
              <a:gd name="connsiteY42" fmla="*/ 1144208 h 3470885"/>
              <a:gd name="connsiteX43" fmla="*/ 1885071 w 3196275"/>
              <a:gd name="connsiteY43" fmla="*/ 1102005 h 3470885"/>
              <a:gd name="connsiteX44" fmla="*/ 1913207 w 3196275"/>
              <a:gd name="connsiteY44" fmla="*/ 1059802 h 3470885"/>
              <a:gd name="connsiteX45" fmla="*/ 1969477 w 3196275"/>
              <a:gd name="connsiteY45" fmla="*/ 989464 h 3470885"/>
              <a:gd name="connsiteX46" fmla="*/ 1983545 w 3196275"/>
              <a:gd name="connsiteY46" fmla="*/ 947261 h 3470885"/>
              <a:gd name="connsiteX47" fmla="*/ 2053884 w 3196275"/>
              <a:gd name="connsiteY47" fmla="*/ 905058 h 3470885"/>
              <a:gd name="connsiteX48" fmla="*/ 2110154 w 3196275"/>
              <a:gd name="connsiteY48" fmla="*/ 890990 h 3470885"/>
              <a:gd name="connsiteX49" fmla="*/ 2194560 w 3196275"/>
              <a:gd name="connsiteY49" fmla="*/ 862855 h 3470885"/>
              <a:gd name="connsiteX50" fmla="*/ 2222696 w 3196275"/>
              <a:gd name="connsiteY50" fmla="*/ 834719 h 3470885"/>
              <a:gd name="connsiteX51" fmla="*/ 2293034 w 3196275"/>
              <a:gd name="connsiteY51" fmla="*/ 750313 h 3470885"/>
              <a:gd name="connsiteX52" fmla="*/ 2335237 w 3196275"/>
              <a:gd name="connsiteY52" fmla="*/ 736245 h 3470885"/>
              <a:gd name="connsiteX53" fmla="*/ 2363373 w 3196275"/>
              <a:gd name="connsiteY53" fmla="*/ 708110 h 3470885"/>
              <a:gd name="connsiteX54" fmla="*/ 2447779 w 3196275"/>
              <a:gd name="connsiteY54" fmla="*/ 665907 h 3470885"/>
              <a:gd name="connsiteX55" fmla="*/ 2546253 w 3196275"/>
              <a:gd name="connsiteY55" fmla="*/ 581501 h 3470885"/>
              <a:gd name="connsiteX56" fmla="*/ 2644727 w 3196275"/>
              <a:gd name="connsiteY56" fmla="*/ 553365 h 3470885"/>
              <a:gd name="connsiteX57" fmla="*/ 2672862 w 3196275"/>
              <a:gd name="connsiteY57" fmla="*/ 511162 h 3470885"/>
              <a:gd name="connsiteX58" fmla="*/ 2700997 w 3196275"/>
              <a:gd name="connsiteY58" fmla="*/ 454891 h 3470885"/>
              <a:gd name="connsiteX59" fmla="*/ 2757268 w 3196275"/>
              <a:gd name="connsiteY59" fmla="*/ 440824 h 3470885"/>
              <a:gd name="connsiteX60" fmla="*/ 2799471 w 3196275"/>
              <a:gd name="connsiteY60" fmla="*/ 426756 h 3470885"/>
              <a:gd name="connsiteX61" fmla="*/ 2827607 w 3196275"/>
              <a:gd name="connsiteY61" fmla="*/ 398621 h 3470885"/>
              <a:gd name="connsiteX62" fmla="*/ 2869810 w 3196275"/>
              <a:gd name="connsiteY62" fmla="*/ 384553 h 3470885"/>
              <a:gd name="connsiteX63" fmla="*/ 2912013 w 3196275"/>
              <a:gd name="connsiteY63" fmla="*/ 328282 h 3470885"/>
              <a:gd name="connsiteX64" fmla="*/ 3052690 w 3196275"/>
              <a:gd name="connsiteY64" fmla="*/ 243876 h 3470885"/>
              <a:gd name="connsiteX65" fmla="*/ 3094893 w 3196275"/>
              <a:gd name="connsiteY65" fmla="*/ 201673 h 3470885"/>
              <a:gd name="connsiteX66" fmla="*/ 3123028 w 3196275"/>
              <a:gd name="connsiteY66" fmla="*/ 159470 h 3470885"/>
              <a:gd name="connsiteX67" fmla="*/ 3179299 w 3196275"/>
              <a:gd name="connsiteY67" fmla="*/ 103199 h 3470885"/>
              <a:gd name="connsiteX68" fmla="*/ 3193367 w 3196275"/>
              <a:gd name="connsiteY68" fmla="*/ 60996 h 3470885"/>
              <a:gd name="connsiteX69" fmla="*/ 3123028 w 3196275"/>
              <a:gd name="connsiteY69" fmla="*/ 60996 h 3470885"/>
              <a:gd name="connsiteX70" fmla="*/ 3080825 w 3196275"/>
              <a:gd name="connsiteY70" fmla="*/ 75064 h 3470885"/>
              <a:gd name="connsiteX71" fmla="*/ 2982351 w 3196275"/>
              <a:gd name="connsiteY71" fmla="*/ 159470 h 3470885"/>
              <a:gd name="connsiteX72" fmla="*/ 2940148 w 3196275"/>
              <a:gd name="connsiteY72" fmla="*/ 201673 h 3470885"/>
              <a:gd name="connsiteX73" fmla="*/ 2897945 w 3196275"/>
              <a:gd name="connsiteY73" fmla="*/ 229808 h 3470885"/>
              <a:gd name="connsiteX74" fmla="*/ 2813539 w 3196275"/>
              <a:gd name="connsiteY74" fmla="*/ 286079 h 3470885"/>
              <a:gd name="connsiteX75" fmla="*/ 2785404 w 3196275"/>
              <a:gd name="connsiteY75" fmla="*/ 314215 h 3470885"/>
              <a:gd name="connsiteX76" fmla="*/ 2757268 w 3196275"/>
              <a:gd name="connsiteY76" fmla="*/ 356418 h 3470885"/>
              <a:gd name="connsiteX77" fmla="*/ 2700997 w 3196275"/>
              <a:gd name="connsiteY77" fmla="*/ 370485 h 3470885"/>
              <a:gd name="connsiteX78" fmla="*/ 2672862 w 3196275"/>
              <a:gd name="connsiteY78" fmla="*/ 398621 h 3470885"/>
              <a:gd name="connsiteX79" fmla="*/ 2644727 w 3196275"/>
              <a:gd name="connsiteY79" fmla="*/ 440824 h 3470885"/>
              <a:gd name="connsiteX80" fmla="*/ 2602524 w 3196275"/>
              <a:gd name="connsiteY80" fmla="*/ 454891 h 3470885"/>
              <a:gd name="connsiteX81" fmla="*/ 2574388 w 3196275"/>
              <a:gd name="connsiteY81" fmla="*/ 483027 h 3470885"/>
              <a:gd name="connsiteX82" fmla="*/ 2560320 w 3196275"/>
              <a:gd name="connsiteY82" fmla="*/ 525230 h 3470885"/>
              <a:gd name="connsiteX83" fmla="*/ 2475914 w 3196275"/>
              <a:gd name="connsiteY83" fmla="*/ 539298 h 3470885"/>
              <a:gd name="connsiteX84" fmla="*/ 2391508 w 3196275"/>
              <a:gd name="connsiteY84" fmla="*/ 595568 h 3470885"/>
              <a:gd name="connsiteX85" fmla="*/ 2307102 w 3196275"/>
              <a:gd name="connsiteY85" fmla="*/ 623704 h 3470885"/>
              <a:gd name="connsiteX86" fmla="*/ 2278967 w 3196275"/>
              <a:gd name="connsiteY86" fmla="*/ 665907 h 3470885"/>
              <a:gd name="connsiteX87" fmla="*/ 2194560 w 3196275"/>
              <a:gd name="connsiteY87" fmla="*/ 722178 h 3470885"/>
              <a:gd name="connsiteX88" fmla="*/ 2124222 w 3196275"/>
              <a:gd name="connsiteY88" fmla="*/ 778448 h 3470885"/>
              <a:gd name="connsiteX89" fmla="*/ 2053884 w 3196275"/>
              <a:gd name="connsiteY89" fmla="*/ 820651 h 3470885"/>
              <a:gd name="connsiteX90" fmla="*/ 2025748 w 3196275"/>
              <a:gd name="connsiteY90" fmla="*/ 848787 h 3470885"/>
              <a:gd name="connsiteX91" fmla="*/ 1899139 w 3196275"/>
              <a:gd name="connsiteY91" fmla="*/ 876922 h 3470885"/>
              <a:gd name="connsiteX92" fmla="*/ 1856936 w 3196275"/>
              <a:gd name="connsiteY92" fmla="*/ 947261 h 3470885"/>
              <a:gd name="connsiteX93" fmla="*/ 1828800 w 3196275"/>
              <a:gd name="connsiteY93" fmla="*/ 1059802 h 3470885"/>
              <a:gd name="connsiteX94" fmla="*/ 1786597 w 3196275"/>
              <a:gd name="connsiteY94" fmla="*/ 1087938 h 3470885"/>
              <a:gd name="connsiteX95" fmla="*/ 1758462 w 3196275"/>
              <a:gd name="connsiteY95" fmla="*/ 1144208 h 3470885"/>
              <a:gd name="connsiteX96" fmla="*/ 1659988 w 3196275"/>
              <a:gd name="connsiteY96" fmla="*/ 1242682 h 3470885"/>
              <a:gd name="connsiteX97" fmla="*/ 1575582 w 3196275"/>
              <a:gd name="connsiteY97" fmla="*/ 1270818 h 3470885"/>
              <a:gd name="connsiteX98" fmla="*/ 1533379 w 3196275"/>
              <a:gd name="connsiteY98" fmla="*/ 1284885 h 3470885"/>
              <a:gd name="connsiteX99" fmla="*/ 1505244 w 3196275"/>
              <a:gd name="connsiteY99" fmla="*/ 1327088 h 3470885"/>
              <a:gd name="connsiteX100" fmla="*/ 1463040 w 3196275"/>
              <a:gd name="connsiteY100" fmla="*/ 1425562 h 3470885"/>
              <a:gd name="connsiteX101" fmla="*/ 1434905 w 3196275"/>
              <a:gd name="connsiteY101" fmla="*/ 1453698 h 3470885"/>
              <a:gd name="connsiteX102" fmla="*/ 1322364 w 3196275"/>
              <a:gd name="connsiteY102" fmla="*/ 1538104 h 3470885"/>
              <a:gd name="connsiteX103" fmla="*/ 1266093 w 3196275"/>
              <a:gd name="connsiteY103" fmla="*/ 1622510 h 3470885"/>
              <a:gd name="connsiteX104" fmla="*/ 1181687 w 3196275"/>
              <a:gd name="connsiteY104" fmla="*/ 1650645 h 3470885"/>
              <a:gd name="connsiteX105" fmla="*/ 1153551 w 3196275"/>
              <a:gd name="connsiteY105" fmla="*/ 1692848 h 3470885"/>
              <a:gd name="connsiteX106" fmla="*/ 1097280 w 3196275"/>
              <a:gd name="connsiteY106" fmla="*/ 1749119 h 3470885"/>
              <a:gd name="connsiteX107" fmla="*/ 1069145 w 3196275"/>
              <a:gd name="connsiteY107" fmla="*/ 1903864 h 3470885"/>
              <a:gd name="connsiteX108" fmla="*/ 1041010 w 3196275"/>
              <a:gd name="connsiteY108" fmla="*/ 1946067 h 3470885"/>
              <a:gd name="connsiteX109" fmla="*/ 984739 w 3196275"/>
              <a:gd name="connsiteY109" fmla="*/ 2002338 h 3470885"/>
              <a:gd name="connsiteX110" fmla="*/ 970671 w 3196275"/>
              <a:gd name="connsiteY110" fmla="*/ 2058608 h 3470885"/>
              <a:gd name="connsiteX111" fmla="*/ 914400 w 3196275"/>
              <a:gd name="connsiteY111" fmla="*/ 2114879 h 3470885"/>
              <a:gd name="connsiteX112" fmla="*/ 872197 w 3196275"/>
              <a:gd name="connsiteY112" fmla="*/ 2185218 h 3470885"/>
              <a:gd name="connsiteX113" fmla="*/ 858130 w 3196275"/>
              <a:gd name="connsiteY113" fmla="*/ 2227421 h 3470885"/>
              <a:gd name="connsiteX114" fmla="*/ 829994 w 3196275"/>
              <a:gd name="connsiteY114" fmla="*/ 2283691 h 3470885"/>
              <a:gd name="connsiteX115" fmla="*/ 815927 w 3196275"/>
              <a:gd name="connsiteY115" fmla="*/ 2438436 h 3470885"/>
              <a:gd name="connsiteX116" fmla="*/ 787791 w 3196275"/>
              <a:gd name="connsiteY116" fmla="*/ 2466571 h 3470885"/>
              <a:gd name="connsiteX117" fmla="*/ 703385 w 3196275"/>
              <a:gd name="connsiteY117" fmla="*/ 2494707 h 3470885"/>
              <a:gd name="connsiteX118" fmla="*/ 689317 w 3196275"/>
              <a:gd name="connsiteY118" fmla="*/ 2536910 h 3470885"/>
              <a:gd name="connsiteX119" fmla="*/ 675250 w 3196275"/>
              <a:gd name="connsiteY119" fmla="*/ 2593181 h 3470885"/>
              <a:gd name="connsiteX120" fmla="*/ 604911 w 3196275"/>
              <a:gd name="connsiteY120" fmla="*/ 2663519 h 3470885"/>
              <a:gd name="connsiteX121" fmla="*/ 562708 w 3196275"/>
              <a:gd name="connsiteY121" fmla="*/ 2747925 h 3470885"/>
              <a:gd name="connsiteX122" fmla="*/ 492370 w 3196275"/>
              <a:gd name="connsiteY122" fmla="*/ 2818264 h 3470885"/>
              <a:gd name="connsiteX123" fmla="*/ 478302 w 3196275"/>
              <a:gd name="connsiteY123" fmla="*/ 2860467 h 3470885"/>
              <a:gd name="connsiteX124" fmla="*/ 365760 w 3196275"/>
              <a:gd name="connsiteY124" fmla="*/ 2902670 h 3470885"/>
              <a:gd name="connsiteX125" fmla="*/ 295422 w 3196275"/>
              <a:gd name="connsiteY125" fmla="*/ 2958941 h 3470885"/>
              <a:gd name="connsiteX126" fmla="*/ 239151 w 3196275"/>
              <a:gd name="connsiteY126" fmla="*/ 3029279 h 3470885"/>
              <a:gd name="connsiteX127" fmla="*/ 196948 w 3196275"/>
              <a:gd name="connsiteY127" fmla="*/ 3099618 h 3470885"/>
              <a:gd name="connsiteX128" fmla="*/ 182880 w 3196275"/>
              <a:gd name="connsiteY128" fmla="*/ 3141821 h 3470885"/>
              <a:gd name="connsiteX129" fmla="*/ 154745 w 3196275"/>
              <a:gd name="connsiteY129" fmla="*/ 3198091 h 3470885"/>
              <a:gd name="connsiteX130" fmla="*/ 140677 w 3196275"/>
              <a:gd name="connsiteY130" fmla="*/ 3240295 h 3470885"/>
              <a:gd name="connsiteX131" fmla="*/ 56271 w 3196275"/>
              <a:gd name="connsiteY131" fmla="*/ 3296565 h 3470885"/>
              <a:gd name="connsiteX132" fmla="*/ 28136 w 3196275"/>
              <a:gd name="connsiteY132" fmla="*/ 3324701 h 3470885"/>
              <a:gd name="connsiteX133" fmla="*/ 0 w 3196275"/>
              <a:gd name="connsiteY133" fmla="*/ 3451310 h 3470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</a:cxnLst>
            <a:rect l="l" t="t" r="r" b="b"/>
            <a:pathLst>
              <a:path w="3196275" h="3470885">
                <a:moveTo>
                  <a:pt x="0" y="3451310"/>
                </a:moveTo>
                <a:cubicBezTo>
                  <a:pt x="14068" y="3455999"/>
                  <a:pt x="28436" y="3470885"/>
                  <a:pt x="42204" y="3465378"/>
                </a:cubicBezTo>
                <a:cubicBezTo>
                  <a:pt x="67401" y="3455300"/>
                  <a:pt x="74784" y="3400217"/>
                  <a:pt x="84407" y="3380971"/>
                </a:cubicBezTo>
                <a:cubicBezTo>
                  <a:pt x="113882" y="3322020"/>
                  <a:pt x="106513" y="3350826"/>
                  <a:pt x="154745" y="3310633"/>
                </a:cubicBezTo>
                <a:cubicBezTo>
                  <a:pt x="170029" y="3297897"/>
                  <a:pt x="182880" y="3282498"/>
                  <a:pt x="196948" y="3268430"/>
                </a:cubicBezTo>
                <a:cubicBezTo>
                  <a:pt x="229278" y="3171441"/>
                  <a:pt x="204113" y="3204995"/>
                  <a:pt x="253219" y="3155888"/>
                </a:cubicBezTo>
                <a:cubicBezTo>
                  <a:pt x="257908" y="3141820"/>
                  <a:pt x="259062" y="3126023"/>
                  <a:pt x="267287" y="3113685"/>
                </a:cubicBezTo>
                <a:cubicBezTo>
                  <a:pt x="282844" y="3090350"/>
                  <a:pt x="325741" y="3056323"/>
                  <a:pt x="351693" y="3043347"/>
                </a:cubicBezTo>
                <a:cubicBezTo>
                  <a:pt x="364956" y="3036715"/>
                  <a:pt x="380266" y="3035120"/>
                  <a:pt x="393896" y="3029279"/>
                </a:cubicBezTo>
                <a:cubicBezTo>
                  <a:pt x="443875" y="3007859"/>
                  <a:pt x="449983" y="3001267"/>
                  <a:pt x="492370" y="2973008"/>
                </a:cubicBezTo>
                <a:cubicBezTo>
                  <a:pt x="559676" y="2872048"/>
                  <a:pt x="524729" y="2912512"/>
                  <a:pt x="590844" y="2846399"/>
                </a:cubicBezTo>
                <a:cubicBezTo>
                  <a:pt x="595533" y="2832331"/>
                  <a:pt x="597282" y="2816911"/>
                  <a:pt x="604911" y="2804196"/>
                </a:cubicBezTo>
                <a:cubicBezTo>
                  <a:pt x="611735" y="2792823"/>
                  <a:pt x="624761" y="2786418"/>
                  <a:pt x="633047" y="2776061"/>
                </a:cubicBezTo>
                <a:cubicBezTo>
                  <a:pt x="643609" y="2762859"/>
                  <a:pt x="653621" y="2748980"/>
                  <a:pt x="661182" y="2733858"/>
                </a:cubicBezTo>
                <a:cubicBezTo>
                  <a:pt x="667814" y="2720595"/>
                  <a:pt x="671176" y="2705913"/>
                  <a:pt x="675250" y="2691655"/>
                </a:cubicBezTo>
                <a:cubicBezTo>
                  <a:pt x="680561" y="2673065"/>
                  <a:pt x="680671" y="2652677"/>
                  <a:pt x="689317" y="2635384"/>
                </a:cubicBezTo>
                <a:cubicBezTo>
                  <a:pt x="695249" y="2623521"/>
                  <a:pt x="709167" y="2617605"/>
                  <a:pt x="717453" y="2607248"/>
                </a:cubicBezTo>
                <a:cubicBezTo>
                  <a:pt x="735149" y="2585128"/>
                  <a:pt x="747593" y="2552588"/>
                  <a:pt x="773724" y="2536910"/>
                </a:cubicBezTo>
                <a:cubicBezTo>
                  <a:pt x="786440" y="2529281"/>
                  <a:pt x="801859" y="2527531"/>
                  <a:pt x="815927" y="2522842"/>
                </a:cubicBezTo>
                <a:cubicBezTo>
                  <a:pt x="829995" y="2508774"/>
                  <a:pt x="848468" y="2498030"/>
                  <a:pt x="858130" y="2480639"/>
                </a:cubicBezTo>
                <a:cubicBezTo>
                  <a:pt x="879753" y="2441718"/>
                  <a:pt x="887303" y="2383394"/>
                  <a:pt x="900333" y="2339962"/>
                </a:cubicBezTo>
                <a:cubicBezTo>
                  <a:pt x="908855" y="2311556"/>
                  <a:pt x="912017" y="2280232"/>
                  <a:pt x="928468" y="2255556"/>
                </a:cubicBezTo>
                <a:cubicBezTo>
                  <a:pt x="947225" y="2227421"/>
                  <a:pt x="974046" y="2203229"/>
                  <a:pt x="984739" y="2171150"/>
                </a:cubicBezTo>
                <a:cubicBezTo>
                  <a:pt x="989428" y="2157082"/>
                  <a:pt x="991178" y="2141663"/>
                  <a:pt x="998807" y="2128947"/>
                </a:cubicBezTo>
                <a:cubicBezTo>
                  <a:pt x="1005631" y="2117574"/>
                  <a:pt x="1019585" y="2111847"/>
                  <a:pt x="1026942" y="2100811"/>
                </a:cubicBezTo>
                <a:cubicBezTo>
                  <a:pt x="1038574" y="2083362"/>
                  <a:pt x="1046816" y="2063816"/>
                  <a:pt x="1055077" y="2044541"/>
                </a:cubicBezTo>
                <a:cubicBezTo>
                  <a:pt x="1060918" y="2030911"/>
                  <a:pt x="1061516" y="2015054"/>
                  <a:pt x="1069145" y="2002338"/>
                </a:cubicBezTo>
                <a:cubicBezTo>
                  <a:pt x="1075969" y="1990965"/>
                  <a:pt x="1087902" y="1983581"/>
                  <a:pt x="1097280" y="1974202"/>
                </a:cubicBezTo>
                <a:cubicBezTo>
                  <a:pt x="1101969" y="1960134"/>
                  <a:pt x="1103719" y="1944714"/>
                  <a:pt x="1111348" y="1931999"/>
                </a:cubicBezTo>
                <a:cubicBezTo>
                  <a:pt x="1161458" y="1848485"/>
                  <a:pt x="1119356" y="1970255"/>
                  <a:pt x="1167619" y="1861661"/>
                </a:cubicBezTo>
                <a:cubicBezTo>
                  <a:pt x="1179664" y="1834560"/>
                  <a:pt x="1186376" y="1805390"/>
                  <a:pt x="1195754" y="1777255"/>
                </a:cubicBezTo>
                <a:cubicBezTo>
                  <a:pt x="1200443" y="1763187"/>
                  <a:pt x="1195754" y="1739740"/>
                  <a:pt x="1209822" y="1735051"/>
                </a:cubicBezTo>
                <a:lnTo>
                  <a:pt x="1252025" y="1720984"/>
                </a:lnTo>
                <a:cubicBezTo>
                  <a:pt x="1347467" y="1657356"/>
                  <a:pt x="1312520" y="1688623"/>
                  <a:pt x="1364567" y="1636578"/>
                </a:cubicBezTo>
                <a:cubicBezTo>
                  <a:pt x="1388996" y="1563287"/>
                  <a:pt x="1362632" y="1621412"/>
                  <a:pt x="1406770" y="1566239"/>
                </a:cubicBezTo>
                <a:cubicBezTo>
                  <a:pt x="1436429" y="1529165"/>
                  <a:pt x="1434142" y="1510477"/>
                  <a:pt x="1477108" y="1481833"/>
                </a:cubicBezTo>
                <a:cubicBezTo>
                  <a:pt x="1489446" y="1473608"/>
                  <a:pt x="1505243" y="1472454"/>
                  <a:pt x="1519311" y="1467765"/>
                </a:cubicBezTo>
                <a:cubicBezTo>
                  <a:pt x="1528690" y="1453697"/>
                  <a:pt x="1539886" y="1440684"/>
                  <a:pt x="1547447" y="1425562"/>
                </a:cubicBezTo>
                <a:cubicBezTo>
                  <a:pt x="1554079" y="1412299"/>
                  <a:pt x="1553885" y="1396074"/>
                  <a:pt x="1561514" y="1383359"/>
                </a:cubicBezTo>
                <a:cubicBezTo>
                  <a:pt x="1568338" y="1371986"/>
                  <a:pt x="1579039" y="1363182"/>
                  <a:pt x="1589650" y="1355224"/>
                </a:cubicBezTo>
                <a:cubicBezTo>
                  <a:pt x="1589664" y="1355214"/>
                  <a:pt x="1695150" y="1284890"/>
                  <a:pt x="1716259" y="1270818"/>
                </a:cubicBezTo>
                <a:cubicBezTo>
                  <a:pt x="1738330" y="1256104"/>
                  <a:pt x="1753773" y="1233304"/>
                  <a:pt x="1772530" y="1214547"/>
                </a:cubicBezTo>
                <a:lnTo>
                  <a:pt x="1842868" y="1144208"/>
                </a:lnTo>
                <a:cubicBezTo>
                  <a:pt x="1856936" y="1130140"/>
                  <a:pt x="1874035" y="1118558"/>
                  <a:pt x="1885071" y="1102005"/>
                </a:cubicBezTo>
                <a:lnTo>
                  <a:pt x="1913207" y="1059802"/>
                </a:lnTo>
                <a:cubicBezTo>
                  <a:pt x="1948564" y="953726"/>
                  <a:pt x="1896757" y="1080363"/>
                  <a:pt x="1969477" y="989464"/>
                </a:cubicBezTo>
                <a:cubicBezTo>
                  <a:pt x="1978740" y="977885"/>
                  <a:pt x="1975916" y="959977"/>
                  <a:pt x="1983545" y="947261"/>
                </a:cubicBezTo>
                <a:cubicBezTo>
                  <a:pt x="2001833" y="916781"/>
                  <a:pt x="2021830" y="914216"/>
                  <a:pt x="2053884" y="905058"/>
                </a:cubicBezTo>
                <a:cubicBezTo>
                  <a:pt x="2072474" y="899747"/>
                  <a:pt x="2091635" y="896546"/>
                  <a:pt x="2110154" y="890990"/>
                </a:cubicBezTo>
                <a:cubicBezTo>
                  <a:pt x="2138560" y="882468"/>
                  <a:pt x="2194560" y="862855"/>
                  <a:pt x="2194560" y="862855"/>
                </a:cubicBezTo>
                <a:cubicBezTo>
                  <a:pt x="2203939" y="853476"/>
                  <a:pt x="2214410" y="845076"/>
                  <a:pt x="2222696" y="834719"/>
                </a:cubicBezTo>
                <a:cubicBezTo>
                  <a:pt x="2252355" y="797645"/>
                  <a:pt x="2250068" y="778957"/>
                  <a:pt x="2293034" y="750313"/>
                </a:cubicBezTo>
                <a:cubicBezTo>
                  <a:pt x="2305372" y="742088"/>
                  <a:pt x="2321169" y="740934"/>
                  <a:pt x="2335237" y="736245"/>
                </a:cubicBezTo>
                <a:cubicBezTo>
                  <a:pt x="2344616" y="726867"/>
                  <a:pt x="2352000" y="714934"/>
                  <a:pt x="2363373" y="708110"/>
                </a:cubicBezTo>
                <a:cubicBezTo>
                  <a:pt x="2446577" y="658188"/>
                  <a:pt x="2364778" y="737051"/>
                  <a:pt x="2447779" y="665907"/>
                </a:cubicBezTo>
                <a:cubicBezTo>
                  <a:pt x="2496238" y="624371"/>
                  <a:pt x="2494577" y="607339"/>
                  <a:pt x="2546253" y="581501"/>
                </a:cubicBezTo>
                <a:cubicBezTo>
                  <a:pt x="2566436" y="571410"/>
                  <a:pt x="2626696" y="557873"/>
                  <a:pt x="2644727" y="553365"/>
                </a:cubicBezTo>
                <a:cubicBezTo>
                  <a:pt x="2654105" y="539297"/>
                  <a:pt x="2664474" y="525842"/>
                  <a:pt x="2672862" y="511162"/>
                </a:cubicBezTo>
                <a:cubicBezTo>
                  <a:pt x="2683266" y="492954"/>
                  <a:pt x="2684887" y="468316"/>
                  <a:pt x="2700997" y="454891"/>
                </a:cubicBezTo>
                <a:cubicBezTo>
                  <a:pt x="2715850" y="442514"/>
                  <a:pt x="2738678" y="446135"/>
                  <a:pt x="2757268" y="440824"/>
                </a:cubicBezTo>
                <a:cubicBezTo>
                  <a:pt x="2771526" y="436750"/>
                  <a:pt x="2785403" y="431445"/>
                  <a:pt x="2799471" y="426756"/>
                </a:cubicBezTo>
                <a:cubicBezTo>
                  <a:pt x="2808850" y="417378"/>
                  <a:pt x="2816234" y="405445"/>
                  <a:pt x="2827607" y="398621"/>
                </a:cubicBezTo>
                <a:cubicBezTo>
                  <a:pt x="2840323" y="390992"/>
                  <a:pt x="2858418" y="394046"/>
                  <a:pt x="2869810" y="384553"/>
                </a:cubicBezTo>
                <a:cubicBezTo>
                  <a:pt x="2887822" y="369543"/>
                  <a:pt x="2894489" y="343859"/>
                  <a:pt x="2912013" y="328282"/>
                </a:cubicBezTo>
                <a:cubicBezTo>
                  <a:pt x="2955667" y="289478"/>
                  <a:pt x="3002269" y="269086"/>
                  <a:pt x="3052690" y="243876"/>
                </a:cubicBezTo>
                <a:cubicBezTo>
                  <a:pt x="3066758" y="229808"/>
                  <a:pt x="3082157" y="216957"/>
                  <a:pt x="3094893" y="201673"/>
                </a:cubicBezTo>
                <a:cubicBezTo>
                  <a:pt x="3105717" y="188685"/>
                  <a:pt x="3112025" y="172307"/>
                  <a:pt x="3123028" y="159470"/>
                </a:cubicBezTo>
                <a:cubicBezTo>
                  <a:pt x="3140291" y="139330"/>
                  <a:pt x="3179299" y="103199"/>
                  <a:pt x="3179299" y="103199"/>
                </a:cubicBezTo>
                <a:cubicBezTo>
                  <a:pt x="3183988" y="89131"/>
                  <a:pt x="3196275" y="75537"/>
                  <a:pt x="3193367" y="60996"/>
                </a:cubicBezTo>
                <a:cubicBezTo>
                  <a:pt x="3181167" y="0"/>
                  <a:pt x="3140712" y="52154"/>
                  <a:pt x="3123028" y="60996"/>
                </a:cubicBezTo>
                <a:cubicBezTo>
                  <a:pt x="3109765" y="67628"/>
                  <a:pt x="3094088" y="68432"/>
                  <a:pt x="3080825" y="75064"/>
                </a:cubicBezTo>
                <a:cubicBezTo>
                  <a:pt x="3037974" y="96489"/>
                  <a:pt x="3016964" y="124857"/>
                  <a:pt x="2982351" y="159470"/>
                </a:cubicBezTo>
                <a:lnTo>
                  <a:pt x="2940148" y="201673"/>
                </a:lnTo>
                <a:cubicBezTo>
                  <a:pt x="2928193" y="213628"/>
                  <a:pt x="2910933" y="218984"/>
                  <a:pt x="2897945" y="229808"/>
                </a:cubicBezTo>
                <a:cubicBezTo>
                  <a:pt x="2827693" y="288351"/>
                  <a:pt x="2887707" y="261356"/>
                  <a:pt x="2813539" y="286079"/>
                </a:cubicBezTo>
                <a:cubicBezTo>
                  <a:pt x="2804161" y="295458"/>
                  <a:pt x="2793689" y="303858"/>
                  <a:pt x="2785404" y="314215"/>
                </a:cubicBezTo>
                <a:cubicBezTo>
                  <a:pt x="2774842" y="327417"/>
                  <a:pt x="2771336" y="347040"/>
                  <a:pt x="2757268" y="356418"/>
                </a:cubicBezTo>
                <a:cubicBezTo>
                  <a:pt x="2741181" y="367143"/>
                  <a:pt x="2719754" y="365796"/>
                  <a:pt x="2700997" y="370485"/>
                </a:cubicBezTo>
                <a:cubicBezTo>
                  <a:pt x="2691619" y="379864"/>
                  <a:pt x="2681147" y="388264"/>
                  <a:pt x="2672862" y="398621"/>
                </a:cubicBezTo>
                <a:cubicBezTo>
                  <a:pt x="2662300" y="411823"/>
                  <a:pt x="2657929" y="430262"/>
                  <a:pt x="2644727" y="440824"/>
                </a:cubicBezTo>
                <a:cubicBezTo>
                  <a:pt x="2633148" y="450087"/>
                  <a:pt x="2616592" y="450202"/>
                  <a:pt x="2602524" y="454891"/>
                </a:cubicBezTo>
                <a:cubicBezTo>
                  <a:pt x="2593145" y="464270"/>
                  <a:pt x="2581212" y="471654"/>
                  <a:pt x="2574388" y="483027"/>
                </a:cubicBezTo>
                <a:cubicBezTo>
                  <a:pt x="2566759" y="495742"/>
                  <a:pt x="2573195" y="517873"/>
                  <a:pt x="2560320" y="525230"/>
                </a:cubicBezTo>
                <a:cubicBezTo>
                  <a:pt x="2535555" y="539382"/>
                  <a:pt x="2504049" y="534609"/>
                  <a:pt x="2475914" y="539298"/>
                </a:cubicBezTo>
                <a:cubicBezTo>
                  <a:pt x="2447779" y="558055"/>
                  <a:pt x="2423587" y="584875"/>
                  <a:pt x="2391508" y="595568"/>
                </a:cubicBezTo>
                <a:lnTo>
                  <a:pt x="2307102" y="623704"/>
                </a:lnTo>
                <a:cubicBezTo>
                  <a:pt x="2297724" y="637772"/>
                  <a:pt x="2291691" y="654774"/>
                  <a:pt x="2278967" y="665907"/>
                </a:cubicBezTo>
                <a:cubicBezTo>
                  <a:pt x="2253519" y="688174"/>
                  <a:pt x="2194560" y="722178"/>
                  <a:pt x="2194560" y="722178"/>
                </a:cubicBezTo>
                <a:cubicBezTo>
                  <a:pt x="2138523" y="806235"/>
                  <a:pt x="2199723" y="733147"/>
                  <a:pt x="2124222" y="778448"/>
                </a:cubicBezTo>
                <a:cubicBezTo>
                  <a:pt x="2027671" y="836379"/>
                  <a:pt x="2173438" y="780802"/>
                  <a:pt x="2053884" y="820651"/>
                </a:cubicBezTo>
                <a:cubicBezTo>
                  <a:pt x="2044505" y="830030"/>
                  <a:pt x="2037121" y="841963"/>
                  <a:pt x="2025748" y="848787"/>
                </a:cubicBezTo>
                <a:cubicBezTo>
                  <a:pt x="1999107" y="864772"/>
                  <a:pt x="1916188" y="874081"/>
                  <a:pt x="1899139" y="876922"/>
                </a:cubicBezTo>
                <a:cubicBezTo>
                  <a:pt x="1865964" y="910099"/>
                  <a:pt x="1869111" y="898563"/>
                  <a:pt x="1856936" y="947261"/>
                </a:cubicBezTo>
                <a:cubicBezTo>
                  <a:pt x="1855980" y="951084"/>
                  <a:pt x="1840494" y="1045185"/>
                  <a:pt x="1828800" y="1059802"/>
                </a:cubicBezTo>
                <a:cubicBezTo>
                  <a:pt x="1818238" y="1073004"/>
                  <a:pt x="1800665" y="1078559"/>
                  <a:pt x="1786597" y="1087938"/>
                </a:cubicBezTo>
                <a:cubicBezTo>
                  <a:pt x="1777219" y="1106695"/>
                  <a:pt x="1766723" y="1124933"/>
                  <a:pt x="1758462" y="1144208"/>
                </a:cubicBezTo>
                <a:cubicBezTo>
                  <a:pt x="1732518" y="1204743"/>
                  <a:pt x="1759428" y="1209534"/>
                  <a:pt x="1659988" y="1242682"/>
                </a:cubicBezTo>
                <a:lnTo>
                  <a:pt x="1575582" y="1270818"/>
                </a:lnTo>
                <a:lnTo>
                  <a:pt x="1533379" y="1284885"/>
                </a:lnTo>
                <a:cubicBezTo>
                  <a:pt x="1524001" y="1298953"/>
                  <a:pt x="1512805" y="1311966"/>
                  <a:pt x="1505244" y="1327088"/>
                </a:cubicBezTo>
                <a:cubicBezTo>
                  <a:pt x="1467729" y="1402117"/>
                  <a:pt x="1521588" y="1337740"/>
                  <a:pt x="1463040" y="1425562"/>
                </a:cubicBezTo>
                <a:cubicBezTo>
                  <a:pt x="1455683" y="1436598"/>
                  <a:pt x="1445516" y="1445740"/>
                  <a:pt x="1434905" y="1453698"/>
                </a:cubicBezTo>
                <a:cubicBezTo>
                  <a:pt x="1401642" y="1478645"/>
                  <a:pt x="1350020" y="1501229"/>
                  <a:pt x="1322364" y="1538104"/>
                </a:cubicBezTo>
                <a:cubicBezTo>
                  <a:pt x="1302075" y="1565156"/>
                  <a:pt x="1298172" y="1611817"/>
                  <a:pt x="1266093" y="1622510"/>
                </a:cubicBezTo>
                <a:lnTo>
                  <a:pt x="1181687" y="1650645"/>
                </a:lnTo>
                <a:cubicBezTo>
                  <a:pt x="1172308" y="1664713"/>
                  <a:pt x="1164554" y="1680011"/>
                  <a:pt x="1153551" y="1692848"/>
                </a:cubicBezTo>
                <a:cubicBezTo>
                  <a:pt x="1136288" y="1712988"/>
                  <a:pt x="1097280" y="1749119"/>
                  <a:pt x="1097280" y="1749119"/>
                </a:cubicBezTo>
                <a:cubicBezTo>
                  <a:pt x="1095699" y="1758606"/>
                  <a:pt x="1075045" y="1888130"/>
                  <a:pt x="1069145" y="1903864"/>
                </a:cubicBezTo>
                <a:cubicBezTo>
                  <a:pt x="1063209" y="1919695"/>
                  <a:pt x="1052013" y="1933230"/>
                  <a:pt x="1041010" y="1946067"/>
                </a:cubicBezTo>
                <a:cubicBezTo>
                  <a:pt x="1023747" y="1966207"/>
                  <a:pt x="984739" y="2002338"/>
                  <a:pt x="984739" y="2002338"/>
                </a:cubicBezTo>
                <a:cubicBezTo>
                  <a:pt x="980050" y="2021095"/>
                  <a:pt x="980918" y="2042213"/>
                  <a:pt x="970671" y="2058608"/>
                </a:cubicBezTo>
                <a:cubicBezTo>
                  <a:pt x="956612" y="2081102"/>
                  <a:pt x="914400" y="2114879"/>
                  <a:pt x="914400" y="2114879"/>
                </a:cubicBezTo>
                <a:cubicBezTo>
                  <a:pt x="874551" y="2234431"/>
                  <a:pt x="930128" y="2088666"/>
                  <a:pt x="872197" y="2185218"/>
                </a:cubicBezTo>
                <a:cubicBezTo>
                  <a:pt x="864568" y="2197933"/>
                  <a:pt x="863971" y="2213791"/>
                  <a:pt x="858130" y="2227421"/>
                </a:cubicBezTo>
                <a:cubicBezTo>
                  <a:pt x="849869" y="2246696"/>
                  <a:pt x="839373" y="2264934"/>
                  <a:pt x="829994" y="2283691"/>
                </a:cubicBezTo>
                <a:cubicBezTo>
                  <a:pt x="825305" y="2335273"/>
                  <a:pt x="827573" y="2387968"/>
                  <a:pt x="815927" y="2438436"/>
                </a:cubicBezTo>
                <a:cubicBezTo>
                  <a:pt x="812945" y="2451360"/>
                  <a:pt x="799654" y="2460640"/>
                  <a:pt x="787791" y="2466571"/>
                </a:cubicBezTo>
                <a:cubicBezTo>
                  <a:pt x="761265" y="2479834"/>
                  <a:pt x="703385" y="2494707"/>
                  <a:pt x="703385" y="2494707"/>
                </a:cubicBezTo>
                <a:cubicBezTo>
                  <a:pt x="698696" y="2508775"/>
                  <a:pt x="693391" y="2522652"/>
                  <a:pt x="689317" y="2536910"/>
                </a:cubicBezTo>
                <a:cubicBezTo>
                  <a:pt x="684006" y="2555500"/>
                  <a:pt x="685975" y="2577094"/>
                  <a:pt x="675250" y="2593181"/>
                </a:cubicBezTo>
                <a:cubicBezTo>
                  <a:pt x="656857" y="2620770"/>
                  <a:pt x="604911" y="2663519"/>
                  <a:pt x="604911" y="2663519"/>
                </a:cubicBezTo>
                <a:cubicBezTo>
                  <a:pt x="591629" y="2703366"/>
                  <a:pt x="592078" y="2714359"/>
                  <a:pt x="562708" y="2747925"/>
                </a:cubicBezTo>
                <a:cubicBezTo>
                  <a:pt x="540873" y="2772879"/>
                  <a:pt x="492370" y="2818264"/>
                  <a:pt x="492370" y="2818264"/>
                </a:cubicBezTo>
                <a:cubicBezTo>
                  <a:pt x="487681" y="2832332"/>
                  <a:pt x="487565" y="2848888"/>
                  <a:pt x="478302" y="2860467"/>
                </a:cubicBezTo>
                <a:cubicBezTo>
                  <a:pt x="450703" y="2894965"/>
                  <a:pt x="403888" y="2895044"/>
                  <a:pt x="365760" y="2902670"/>
                </a:cubicBezTo>
                <a:cubicBezTo>
                  <a:pt x="334421" y="2923562"/>
                  <a:pt x="318332" y="2930303"/>
                  <a:pt x="295422" y="2958941"/>
                </a:cubicBezTo>
                <a:cubicBezTo>
                  <a:pt x="224448" y="3047660"/>
                  <a:pt x="307077" y="2961355"/>
                  <a:pt x="239151" y="3029279"/>
                </a:cubicBezTo>
                <a:cubicBezTo>
                  <a:pt x="199304" y="3148826"/>
                  <a:pt x="254877" y="3003071"/>
                  <a:pt x="196948" y="3099618"/>
                </a:cubicBezTo>
                <a:cubicBezTo>
                  <a:pt x="189319" y="3112333"/>
                  <a:pt x="188721" y="3128191"/>
                  <a:pt x="182880" y="3141821"/>
                </a:cubicBezTo>
                <a:cubicBezTo>
                  <a:pt x="174619" y="3161096"/>
                  <a:pt x="163006" y="3178816"/>
                  <a:pt x="154745" y="3198091"/>
                </a:cubicBezTo>
                <a:cubicBezTo>
                  <a:pt x="148904" y="3211721"/>
                  <a:pt x="151163" y="3229809"/>
                  <a:pt x="140677" y="3240295"/>
                </a:cubicBezTo>
                <a:cubicBezTo>
                  <a:pt x="116767" y="3264205"/>
                  <a:pt x="84406" y="3277808"/>
                  <a:pt x="56271" y="3296565"/>
                </a:cubicBezTo>
                <a:cubicBezTo>
                  <a:pt x="45235" y="3303922"/>
                  <a:pt x="37514" y="3315322"/>
                  <a:pt x="28136" y="3324701"/>
                </a:cubicBezTo>
                <a:lnTo>
                  <a:pt x="0" y="345131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0" y="1371991"/>
            <a:ext cx="227261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chemeClr val="accent2"/>
                </a:solidFill>
              </a:rPr>
              <a:t>Land cover </a:t>
            </a:r>
          </a:p>
          <a:p>
            <a:r>
              <a:rPr lang="en-US" sz="2800" b="1" dirty="0" smtClean="0">
                <a:solidFill>
                  <a:schemeClr val="accent2"/>
                </a:solidFill>
              </a:rPr>
              <a:t>quantification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373442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08373" y="6083808"/>
            <a:ext cx="2119060" cy="47220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6318958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 smtClean="0">
                <a:solidFill>
                  <a:srgbClr val="1268BD"/>
                </a:solidFill>
              </a:rPr>
              <a:t>BRISBANE, AUSTRALIA |  18 - 20 </a:t>
            </a:r>
            <a:r>
              <a:rPr lang="en-AU" sz="1350" dirty="0">
                <a:solidFill>
                  <a:srgbClr val="1268BD"/>
                </a:solidFill>
              </a:rPr>
              <a:t>SEPTEMBER </a:t>
            </a:r>
            <a:r>
              <a:rPr lang="en-AU" sz="1350" dirty="0" smtClean="0">
                <a:solidFill>
                  <a:srgbClr val="1268BD"/>
                </a:solidFill>
              </a:rPr>
              <a:t>2017</a:t>
            </a:r>
            <a:endParaRPr lang="en-AU" sz="1350" dirty="0">
              <a:solidFill>
                <a:srgbClr val="1268BD"/>
              </a:solidFill>
            </a:endParaRPr>
          </a:p>
        </p:txBody>
      </p:sp>
      <p:pic>
        <p:nvPicPr>
          <p:cNvPr id="8" name="Picture 7" descr="RS17 ID long_blu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5057" y="170689"/>
            <a:ext cx="3842657" cy="91573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20762" y="1113064"/>
            <a:ext cx="8564690" cy="3810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420613" y="6318957"/>
            <a:ext cx="12849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 smtClean="0">
                <a:solidFill>
                  <a:srgbClr val="1268BD"/>
                </a:solidFill>
              </a:rPr>
              <a:t>MANAGED BY</a:t>
            </a:r>
            <a:endParaRPr lang="en-AU" sz="1350" dirty="0">
              <a:solidFill>
                <a:srgbClr val="1268BD"/>
              </a:solidFill>
            </a:endParaRPr>
          </a:p>
        </p:txBody>
      </p:sp>
      <p:pic>
        <p:nvPicPr>
          <p:cNvPr id="1026" name="Picture 2" descr="sus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35233" y="189818"/>
            <a:ext cx="932996" cy="889263"/>
          </a:xfrm>
          <a:prstGeom prst="rect">
            <a:avLst/>
          </a:prstGeom>
          <a:noFill/>
        </p:spPr>
      </p:pic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498022" y="1216025"/>
            <a:ext cx="7886700" cy="4351338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Physical Habitat Quality Assessment</a:t>
            </a:r>
          </a:p>
          <a:p>
            <a:pPr>
              <a:buFont typeface="Times New Roman" pitchFamily="18" charset="0"/>
              <a:buChar char="−"/>
            </a:pPr>
            <a:r>
              <a:rPr lang="en-US" sz="20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Riparian Quality Index (RQI) </a:t>
            </a:r>
          </a:p>
          <a:p>
            <a:pPr>
              <a:buFont typeface="Times New Roman" pitchFamily="18" charset="0"/>
              <a:buChar char="−"/>
            </a:pPr>
            <a:r>
              <a:rPr lang="en-US" sz="20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Channel physical Habitat Quality Index (CQI) </a:t>
            </a:r>
          </a:p>
          <a:p>
            <a:pPr marL="0" indent="0">
              <a:buNone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[Rapid Bio Assessment Protocol for use in streams and 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wadeable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rivers (Barbour et al., 1999)]  </a:t>
            </a:r>
          </a:p>
          <a:p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91266561"/>
              </p:ext>
            </p:extLst>
          </p:nvPr>
        </p:nvGraphicFramePr>
        <p:xfrm>
          <a:off x="0" y="3230364"/>
          <a:ext cx="9144000" cy="36276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/>
                <a:gridCol w="4572000"/>
              </a:tblGrid>
              <a:tr h="58586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Calibri" pitchFamily="34" charset="0"/>
                          <a:cs typeface="Calibri" pitchFamily="34" charset="0"/>
                        </a:rPr>
                        <a:t>Riparian Quality Index (RQI) </a:t>
                      </a:r>
                    </a:p>
                    <a:p>
                      <a:endParaRPr lang="en-US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+mn-lt"/>
                          <a:cs typeface="Times New Roman" pitchFamily="18" charset="0"/>
                        </a:rPr>
                        <a:t>Channel Physical Habitat Quality Index (CQI) </a:t>
                      </a:r>
                    </a:p>
                  </a:txBody>
                  <a:tcPr/>
                </a:tc>
              </a:tr>
              <a:tr h="2926596">
                <a:tc>
                  <a:txBody>
                    <a:bodyPr/>
                    <a:lstStyle/>
                    <a:p>
                      <a:pPr marL="285750" lvl="0" indent="-285750" algn="just">
                        <a:buFont typeface="Arial" pitchFamily="34" charset="0"/>
                        <a:buChar char="•"/>
                      </a:pP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Riparian vegetation zone width</a:t>
                      </a:r>
                    </a:p>
                    <a:p>
                      <a:pPr marL="285750" lvl="0" indent="-285750" algn="just">
                        <a:buFont typeface="Arial" pitchFamily="34" charset="0"/>
                        <a:buChar char="•"/>
                      </a:pP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%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overhead canopy</a:t>
                      </a:r>
                    </a:p>
                    <a:p>
                      <a:pPr marL="285750" lvl="0" indent="-285750" algn="just">
                        <a:buFont typeface="Arial" pitchFamily="34" charset="0"/>
                        <a:buChar char="•"/>
                      </a:pP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Riparian composition (% woody/ trees/ grass/ bare)</a:t>
                      </a:r>
                    </a:p>
                    <a:p>
                      <a:pPr marL="285750" lvl="0" indent="-285750" algn="just">
                        <a:buFont typeface="Arial" pitchFamily="34" charset="0"/>
                        <a:buChar char="•"/>
                      </a:pP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Riparian continuity </a:t>
                      </a:r>
                    </a:p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2000" dirty="0" smtClean="0">
                          <a:latin typeface="Calibri" pitchFamily="34" charset="0"/>
                          <a:cs typeface="Calibri" pitchFamily="34" charset="0"/>
                        </a:rPr>
                        <a:t>% Cobble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2000" dirty="0" smtClean="0">
                          <a:latin typeface="Calibri" pitchFamily="34" charset="0"/>
                          <a:cs typeface="Calibri" pitchFamily="34" charset="0"/>
                        </a:rPr>
                        <a:t>Velocity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2000" dirty="0" smtClean="0">
                          <a:latin typeface="Calibri" pitchFamily="34" charset="0"/>
                          <a:cs typeface="Calibri" pitchFamily="34" charset="0"/>
                        </a:rPr>
                        <a:t>Embeddedness 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2000" dirty="0" smtClean="0">
                          <a:latin typeface="Calibri" pitchFamily="34" charset="0"/>
                          <a:cs typeface="Calibri" pitchFamily="34" charset="0"/>
                        </a:rPr>
                        <a:t>Bank/ Channel alteration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2000" dirty="0" smtClean="0">
                          <a:latin typeface="Calibri" pitchFamily="34" charset="0"/>
                          <a:cs typeface="Calibri" pitchFamily="34" charset="0"/>
                        </a:rPr>
                        <a:t>Sediment deposition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2000" dirty="0" smtClean="0">
                          <a:latin typeface="Calibri" pitchFamily="34" charset="0"/>
                          <a:cs typeface="Calibri" pitchFamily="34" charset="0"/>
                        </a:rPr>
                        <a:t>Riffle characteristics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2000" dirty="0" smtClean="0">
                          <a:latin typeface="Calibri" pitchFamily="34" charset="0"/>
                          <a:cs typeface="Calibri" pitchFamily="34" charset="0"/>
                        </a:rPr>
                        <a:t>Condition of the stream (% Eroded)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2000" dirty="0" smtClean="0">
                          <a:latin typeface="Calibri" pitchFamily="34" charset="0"/>
                          <a:cs typeface="Calibri" pitchFamily="34" charset="0"/>
                        </a:rPr>
                        <a:t>Bank vegetation</a:t>
                      </a:r>
                    </a:p>
                    <a:p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73442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553</TotalTime>
  <Words>958</Words>
  <Application>Microsoft Office PowerPoint</Application>
  <PresentationFormat>On-screen Show (4:3)</PresentationFormat>
  <Paragraphs>281</Paragraphs>
  <Slides>23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Effect of catchment disturbance on river health in two agricultural catchments in Sri Lanka.</vt:lpstr>
      <vt:lpstr>Slide 2</vt:lpstr>
      <vt:lpstr>Slide 3</vt:lpstr>
      <vt:lpstr>Slide 4</vt:lpstr>
      <vt:lpstr>Catchment impacts on rivers and tools of impact assessment……</vt:lpstr>
      <vt:lpstr> How the catchment landuse affect river health of  Uma oya &amp; Badulu oya? </vt:lpstr>
      <vt:lpstr>Slide 7</vt:lpstr>
      <vt:lpstr>Slide 8</vt:lpstr>
      <vt:lpstr>Slide 9</vt:lpstr>
      <vt:lpstr>Slide 10</vt:lpstr>
      <vt:lpstr>Biological parameters Macroinvertebrates sampling and analysis</vt:lpstr>
      <vt:lpstr>Analysis</vt:lpstr>
      <vt:lpstr>   RESULTS     PCA analysis</vt:lpstr>
      <vt:lpstr>Pearson’s correlation between % forest cover and water quality variables</vt:lpstr>
      <vt:lpstr>Slide 15</vt:lpstr>
      <vt:lpstr>Pearson’s correlation between % forest cover (catchment/riparian corridor/site scale ) and biotic indices</vt:lpstr>
      <vt:lpstr>Slide 17</vt:lpstr>
      <vt:lpstr>Why %EPT does not respond to forest cover change?</vt:lpstr>
      <vt:lpstr>Why %EPT does not respond to forest cover change?</vt:lpstr>
      <vt:lpstr>Conclusion</vt:lpstr>
      <vt:lpstr>Conclusion</vt:lpstr>
      <vt:lpstr>Acknowledgement</vt:lpstr>
      <vt:lpstr>Slide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Tanushree Rao</dc:creator>
  <cp:lastModifiedBy>Chandramali</cp:lastModifiedBy>
  <cp:revision>29</cp:revision>
  <dcterms:created xsi:type="dcterms:W3CDTF">2016-07-18T05:53:10Z</dcterms:created>
  <dcterms:modified xsi:type="dcterms:W3CDTF">2017-09-15T00:48:28Z</dcterms:modified>
</cp:coreProperties>
</file>