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0" r:id="rId2"/>
    <p:sldId id="287" r:id="rId3"/>
    <p:sldId id="285" r:id="rId4"/>
    <p:sldId id="288" r:id="rId5"/>
    <p:sldId id="275" r:id="rId6"/>
    <p:sldId id="289" r:id="rId7"/>
    <p:sldId id="279" r:id="rId8"/>
    <p:sldId id="277" r:id="rId9"/>
    <p:sldId id="282" r:id="rId10"/>
    <p:sldId id="291" r:id="rId11"/>
    <p:sldId id="278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0288" autoAdjust="0"/>
  </p:normalViewPr>
  <p:slideViewPr>
    <p:cSldViewPr snapToGrid="0" showGuides="1">
      <p:cViewPr varScale="1">
        <p:scale>
          <a:sx n="68" d="100"/>
          <a:sy n="68" d="100"/>
        </p:scale>
        <p:origin x="1170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5A1D-8DBB-4749-A2CB-75B62D31AFD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16A6-74DA-42A4-88A4-06526396D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785" t="13786" r="29759" b="12692"/>
          <a:stretch/>
        </p:blipFill>
        <p:spPr bwMode="auto">
          <a:xfrm>
            <a:off x="7139729" y="252542"/>
            <a:ext cx="768741" cy="752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C:\Users\VAIO\Documents\RANI DOCS\3 PENGABDIAN\RESTORASI SUNGAI INDONESIA\SGR\KOMIK II JULI 2015\LOGO KOMIK\logo ugm 3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08" y="258929"/>
            <a:ext cx="733310" cy="7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382" y="1567420"/>
            <a:ext cx="8646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i="1" dirty="0"/>
              <a:t>WOMEN IN RIVER SCHOOL</a:t>
            </a:r>
            <a:r>
              <a:rPr lang="en-US" sz="3600" b="1" i="1" dirty="0"/>
              <a:t>: </a:t>
            </a:r>
            <a:endParaRPr lang="en-US" sz="3600" dirty="0"/>
          </a:p>
          <a:p>
            <a:pPr algn="ctr"/>
            <a:r>
              <a:rPr lang="id-ID" sz="3600" b="1" i="1" dirty="0"/>
              <a:t>WOMEN INFORMAL EDUCATION FOR SUSTAINABLE RIVER DEVELOPMENT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64" y="3748288"/>
            <a:ext cx="808771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Sari Darmasiwi</a:t>
            </a:r>
            <a:r>
              <a:rPr lang="en-US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Hasanati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kern="1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Niken </a:t>
            </a:r>
            <a:r>
              <a:rPr lang="id-ID" kern="1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Nur </a:t>
            </a:r>
            <a:r>
              <a:rPr lang="id-ID" kern="1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Widyakusuma</a:t>
            </a:r>
            <a:r>
              <a:rPr lang="en-US" kern="100" baseline="300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</a:t>
            </a:r>
            <a:endParaRPr lang="en-US" kern="100" baseline="300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Biology,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Gadjah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INDONESIA</a:t>
            </a:r>
          </a:p>
          <a:p>
            <a:pPr algn="ctr"/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Geography,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Gadjah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INDONESIA</a:t>
            </a:r>
          </a:p>
          <a:p>
            <a:pPr algn="ctr"/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Pharmacy,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Gadjah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INDONESIA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3925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10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7946" y="1090948"/>
            <a:ext cx="8529145" cy="576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000" dirty="0" smtClean="0"/>
              <a:t>Indonesian </a:t>
            </a:r>
            <a:r>
              <a:rPr lang="id-ID" sz="3000" dirty="0"/>
              <a:t>Women in River School </a:t>
            </a:r>
            <a:r>
              <a:rPr lang="id-ID" sz="3000" dirty="0" smtClean="0"/>
              <a:t>is embracing </a:t>
            </a:r>
            <a:r>
              <a:rPr lang="id-ID" sz="3000" dirty="0"/>
              <a:t>the world policy with ESD and SDGs as well as HeForShe </a:t>
            </a:r>
            <a:r>
              <a:rPr lang="id-ID" sz="3000" dirty="0" smtClean="0"/>
              <a:t>Campaign</a:t>
            </a:r>
            <a:endParaRPr lang="en-US" sz="3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000" dirty="0" smtClean="0"/>
              <a:t>Indonesian </a:t>
            </a:r>
            <a:r>
              <a:rPr lang="id-ID" sz="3000" dirty="0"/>
              <a:t>Women in River School also embraces the national policy that is Three Ends Policy</a:t>
            </a:r>
          </a:p>
          <a:p>
            <a:pPr algn="just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CONCLUSION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5788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IO\Documents\RANI DOCS\SEMINAR_CONFERENCE_SUMMERCOURSE\2017\RiverSymposium17\Mbak Sari\bu menteri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32996"/>
          <a:stretch/>
        </p:blipFill>
        <p:spPr bwMode="auto">
          <a:xfrm>
            <a:off x="844062" y="371683"/>
            <a:ext cx="7416636" cy="28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062" y="3254262"/>
            <a:ext cx="7416636" cy="1606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86061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THANKS TO</a:t>
            </a:r>
            <a:r>
              <a:rPr lang="en-US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Faculty of Biology, Pharmacy and Geography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Gadjah</a:t>
            </a:r>
            <a:r>
              <a:rPr lang="en-US" dirty="0" smtClean="0"/>
              <a:t> </a:t>
            </a:r>
            <a:r>
              <a:rPr lang="en-US" dirty="0" err="1" smtClean="0"/>
              <a:t>Mada</a:t>
            </a:r>
            <a:r>
              <a:rPr lang="en-US" dirty="0" smtClean="0"/>
              <a:t>, Yogyakarta, 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Indonesian Ministry of Woman Empowerment and Child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Srikandi</a:t>
            </a:r>
            <a:r>
              <a:rPr lang="en-US" dirty="0" smtClean="0"/>
              <a:t> Sungai Indonesia (Indonesian Woman in River)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Women's </a:t>
            </a:r>
            <a:r>
              <a:rPr lang="en-US" dirty="0"/>
              <a:t>and </a:t>
            </a:r>
            <a:r>
              <a:rPr lang="en-US" dirty="0" smtClean="0"/>
              <a:t>Community Empowerment Bodies, Yogyakarta, INDONESIA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PROGRAM BACKGROUNDS</a:t>
            </a:r>
            <a:endParaRPr lang="id-ID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98220" y="734318"/>
            <a:ext cx="89485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Code River, Yogyakarta plays vital role in Yogyakarta water source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Many people come from low socio-economic status live in Code river fringe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Most of them are jobless and low-educated people. Thus, their knowledge on environment and health are still limited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It may create more problem for the RIVER ENVIRONMENT e.g. poverty, river slum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Need education stimulation for the river community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Woman community </a:t>
            </a:r>
            <a:r>
              <a:rPr lang="en-US" sz="2000" dirty="0" err="1" smtClean="0"/>
              <a:t>targetted</a:t>
            </a:r>
            <a:r>
              <a:rPr lang="en-US" sz="2000" dirty="0" smtClean="0"/>
              <a:t> :“RAISING WOMAN COMMUNITY AWARENES” as </a:t>
            </a:r>
            <a:r>
              <a:rPr lang="en-US" sz="2000" b="1" dirty="0" smtClean="0"/>
              <a:t>trigger for bigger change</a:t>
            </a:r>
            <a:r>
              <a:rPr lang="en-US" sz="2000" dirty="0" smtClean="0"/>
              <a:t>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Srikandi</a:t>
            </a:r>
            <a:r>
              <a:rPr lang="en-US" sz="2000" dirty="0" smtClean="0"/>
              <a:t> Sungai Indonesia </a:t>
            </a:r>
            <a:r>
              <a:rPr lang="en-US" sz="2000" dirty="0"/>
              <a:t>or so-called-“Women in River” movement tried to make informal</a:t>
            </a:r>
            <a:r>
              <a:rPr lang="id-ID" sz="2000" dirty="0"/>
              <a:t> educational program  </a:t>
            </a:r>
            <a:r>
              <a:rPr lang="en-US" sz="2000" dirty="0"/>
              <a:t>named </a:t>
            </a:r>
            <a:r>
              <a:rPr lang="id-ID" sz="2000" b="1" dirty="0"/>
              <a:t>Indonesian Women in River School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282" y="4581525"/>
            <a:ext cx="2619375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01" y="4814887"/>
            <a:ext cx="2533650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799" y="4736196"/>
            <a:ext cx="3048483" cy="18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BACKGROUND POLICY</a:t>
            </a:r>
            <a:endParaRPr lang="id-ID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7946" y="945931"/>
            <a:ext cx="89485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dirty="0"/>
              <a:t>Implementation </a:t>
            </a:r>
            <a:r>
              <a:rPr lang="id-ID" sz="2400" dirty="0" smtClean="0"/>
              <a:t>of </a:t>
            </a:r>
            <a:r>
              <a:rPr lang="id-ID" sz="2400" dirty="0"/>
              <a:t>E</a:t>
            </a:r>
            <a:r>
              <a:rPr lang="en-US" sz="2400" dirty="0" err="1"/>
              <a:t>ducation</a:t>
            </a:r>
            <a:r>
              <a:rPr lang="en-US" sz="2400" dirty="0"/>
              <a:t> for Sustainable Development (ESD</a:t>
            </a:r>
            <a:r>
              <a:rPr lang="en-US" sz="2400" dirty="0" smtClean="0"/>
              <a:t>) : combining </a:t>
            </a:r>
            <a:r>
              <a:rPr lang="id-ID" sz="2400" dirty="0"/>
              <a:t>the three pillars of </a:t>
            </a:r>
            <a:r>
              <a:rPr lang="id-ID" sz="2400" dirty="0" smtClean="0"/>
              <a:t>ESD</a:t>
            </a:r>
            <a:r>
              <a:rPr lang="en-US" sz="2400" dirty="0" smtClean="0"/>
              <a:t> (health, environment, economy creative)</a:t>
            </a:r>
            <a:r>
              <a:rPr lang="id-ID" sz="2400" dirty="0" smtClean="0"/>
              <a:t> with </a:t>
            </a:r>
            <a:r>
              <a:rPr lang="id-ID" sz="2400" dirty="0"/>
              <a:t>Sustainable Development Goals (SDGs) 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400" i="1" dirty="0" smtClean="0"/>
              <a:t>Three Ends Ministry of Women Empowerment Indonesia:</a:t>
            </a:r>
          </a:p>
          <a:p>
            <a:pPr marL="801688" indent="-338138">
              <a:buFont typeface="Wingdings" panose="05000000000000000000" pitchFamily="2" charset="2"/>
              <a:buChar char="ü"/>
            </a:pPr>
            <a:r>
              <a:rPr lang="en-US" sz="2400" i="1" dirty="0" smtClean="0"/>
              <a:t>End Violence Against Women and Children</a:t>
            </a:r>
            <a:endParaRPr lang="id-ID" sz="2400" dirty="0" smtClean="0"/>
          </a:p>
          <a:p>
            <a:pPr marL="801688" indent="-338138">
              <a:buFont typeface="Wingdings" panose="05000000000000000000" pitchFamily="2" charset="2"/>
              <a:buChar char="ü"/>
            </a:pPr>
            <a:r>
              <a:rPr lang="en-US" sz="2400" i="1" dirty="0" smtClean="0"/>
              <a:t>End Human Trafficking</a:t>
            </a:r>
            <a:endParaRPr lang="id-ID" sz="2400" i="1" dirty="0" smtClean="0"/>
          </a:p>
          <a:p>
            <a:pPr marL="801688" indent="-338138">
              <a:buFont typeface="Wingdings" panose="05000000000000000000" pitchFamily="2" charset="2"/>
              <a:buChar char="ü"/>
            </a:pPr>
            <a:r>
              <a:rPr lang="en-US" sz="2400" i="1" dirty="0" smtClean="0"/>
              <a:t>End Barriers To Economic Justice</a:t>
            </a:r>
            <a:r>
              <a:rPr lang="en-US" sz="2400" dirty="0" smtClean="0"/>
              <a:t>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4479" r="18079" b="13060"/>
          <a:stretch/>
        </p:blipFill>
        <p:spPr bwMode="auto">
          <a:xfrm>
            <a:off x="0" y="3559126"/>
            <a:ext cx="5528014" cy="32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7" t="23135" r="17240" b="43949"/>
          <a:stretch/>
        </p:blipFill>
        <p:spPr bwMode="auto">
          <a:xfrm>
            <a:off x="5655730" y="4465009"/>
            <a:ext cx="3061813" cy="14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6512" y="1223498"/>
            <a:ext cx="8529145" cy="2702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 smtClean="0"/>
              <a:t>To </a:t>
            </a:r>
            <a:r>
              <a:rPr lang="en-US" sz="3200" i="1" dirty="0"/>
              <a:t>implement ESD in Indonesia, by targeting </a:t>
            </a:r>
            <a:r>
              <a:rPr lang="id-ID" sz="3200" i="1" dirty="0"/>
              <a:t>women</a:t>
            </a:r>
            <a:r>
              <a:rPr lang="en-US" sz="3200" i="1" dirty="0"/>
              <a:t> who live in river fringe of Code River, Yogyakarta </a:t>
            </a:r>
            <a:r>
              <a:rPr lang="id-ID" sz="3200" i="1" dirty="0"/>
              <a:t>by giving them educational skills</a:t>
            </a:r>
            <a:r>
              <a:rPr lang="en-US" sz="3200" i="1" dirty="0"/>
              <a:t> “women in river school” </a:t>
            </a:r>
            <a:r>
              <a:rPr lang="id-ID" sz="3200" i="1" dirty="0"/>
              <a:t>related with health knowledge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OBJECTIVES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558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6512" y="1223498"/>
            <a:ext cx="8529145" cy="4206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/>
          </a:p>
          <a:p>
            <a:pPr algn="ctr"/>
            <a:r>
              <a:rPr lang="id-ID" sz="2800" b="1" dirty="0" smtClean="0"/>
              <a:t>TRAINING OF TRAINER</a:t>
            </a:r>
            <a:r>
              <a:rPr lang="en-US" sz="2800" b="1" dirty="0" smtClean="0"/>
              <a:t> :</a:t>
            </a:r>
          </a:p>
          <a:p>
            <a:pPr algn="ctr"/>
            <a:r>
              <a:rPr lang="en-US" sz="2800" b="1" dirty="0" smtClean="0"/>
              <a:t> </a:t>
            </a:r>
            <a:r>
              <a:rPr lang="id-ID" sz="2800" b="1" dirty="0" smtClean="0"/>
              <a:t>WOMEN CREATION IN KAMPONG</a:t>
            </a:r>
            <a:endParaRPr lang="en-US" sz="2800" b="1" dirty="0" smtClean="0"/>
          </a:p>
          <a:p>
            <a:pPr algn="just"/>
            <a:endParaRPr lang="en-US" sz="3200" dirty="0" smtClean="0"/>
          </a:p>
          <a:p>
            <a:pPr algn="just"/>
            <a:r>
              <a:rPr lang="en-US" sz="3200" i="1" dirty="0" smtClean="0"/>
              <a:t>Transferring </a:t>
            </a:r>
            <a:r>
              <a:rPr lang="en-US" sz="3200" i="1" dirty="0"/>
              <a:t>knowledge </a:t>
            </a:r>
            <a:r>
              <a:rPr lang="en-US" sz="3200" i="1" dirty="0" smtClean="0"/>
              <a:t>about how </a:t>
            </a:r>
            <a:r>
              <a:rPr lang="en-US" sz="3200" i="1" dirty="0"/>
              <a:t>to </a:t>
            </a:r>
            <a:r>
              <a:rPr lang="en-US" sz="3200" i="1" dirty="0" smtClean="0"/>
              <a:t>recycle waste, how to make traditional </a:t>
            </a:r>
            <a:r>
              <a:rPr lang="en-US" sz="3200" i="1" dirty="0"/>
              <a:t>herbal </a:t>
            </a:r>
            <a:r>
              <a:rPr lang="en-US" sz="3200" i="1" dirty="0" smtClean="0"/>
              <a:t>drink, and fermented drink.</a:t>
            </a:r>
            <a:endParaRPr lang="id-ID" sz="3200" dirty="0" smtClean="0"/>
          </a:p>
          <a:p>
            <a:pPr algn="just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METHOD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255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6512" y="1223498"/>
            <a:ext cx="8529145" cy="4206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/>
              <a:t>E</a:t>
            </a:r>
            <a:r>
              <a:rPr lang="en-US" sz="3200" i="1" dirty="0" smtClean="0"/>
              <a:t>ducational </a:t>
            </a:r>
            <a:r>
              <a:rPr lang="en-US" sz="3200" i="1" dirty="0"/>
              <a:t>skills were </a:t>
            </a:r>
            <a:r>
              <a:rPr lang="id-ID" sz="3200" i="1" dirty="0"/>
              <a:t>participatory driven</a:t>
            </a:r>
            <a:r>
              <a:rPr lang="en-US" sz="3200" i="1" dirty="0"/>
              <a:t> by the community </a:t>
            </a:r>
            <a:endParaRPr lang="en-US" sz="3200" i="1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i="1" dirty="0" smtClean="0"/>
              <a:t>It opened </a:t>
            </a:r>
            <a:r>
              <a:rPr lang="en-US" sz="3200" i="1" dirty="0"/>
              <a:t>insights for the women community in Code River fringe about the importance of </a:t>
            </a:r>
            <a:r>
              <a:rPr lang="en-US" sz="3200" i="1" dirty="0" smtClean="0"/>
              <a:t>environment and health </a:t>
            </a:r>
            <a:r>
              <a:rPr lang="en-US" sz="3200" i="1" dirty="0"/>
              <a:t>knowledge as well as driven creative ideas for the community to make economic and ecological sustainability for river </a:t>
            </a:r>
            <a:r>
              <a:rPr lang="en-US" sz="3200" i="1" dirty="0" smtClean="0"/>
              <a:t>ecosystem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RESULTS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8006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9382" y="2792795"/>
            <a:ext cx="1617107" cy="776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3200" dirty="0" smtClean="0"/>
              <a:t>Ecobrick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ENVIRONMENT</a:t>
            </a:r>
            <a:endParaRPr lang="id-ID" sz="3200" b="1" dirty="0"/>
          </a:p>
        </p:txBody>
      </p:sp>
      <p:pic>
        <p:nvPicPr>
          <p:cNvPr id="2050" name="Picture 2" descr="C:\Users\VAIO\Documents\RANI DOCS\SEMINAR_CONFERENCE_SUMMERCOURSE\2017\RiverSymposium17\Mbak Sari\environmen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7720" r="26908"/>
          <a:stretch/>
        </p:blipFill>
        <p:spPr bwMode="auto">
          <a:xfrm>
            <a:off x="1866489" y="1090949"/>
            <a:ext cx="7138007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535882" y="3163474"/>
            <a:ext cx="2266812" cy="1295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Making</a:t>
            </a:r>
          </a:p>
          <a:p>
            <a:pPr algn="just"/>
            <a:r>
              <a:rPr lang="id-ID" sz="3200" dirty="0" smtClean="0"/>
              <a:t>Herbal drink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HEALTH</a:t>
            </a:r>
            <a:endParaRPr lang="id-ID" sz="3200" b="1" dirty="0"/>
          </a:p>
        </p:txBody>
      </p:sp>
      <p:pic>
        <p:nvPicPr>
          <p:cNvPr id="3074" name="Picture 2" descr="C:\Users\VAIO\Documents\RANI DOCS\SEMINAR_CONFERENCE_SUMMERCOURSE\2017\RiverSymposium17\Mbak Sari\health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6"/>
          <a:stretch/>
        </p:blipFill>
        <p:spPr bwMode="auto">
          <a:xfrm>
            <a:off x="249382" y="1762778"/>
            <a:ext cx="6286500" cy="38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6" y="1158623"/>
            <a:ext cx="7286664" cy="320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1278" y="4837530"/>
            <a:ext cx="3836639" cy="1295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Making</a:t>
            </a:r>
          </a:p>
          <a:p>
            <a:pPr algn="ctr"/>
            <a:r>
              <a:rPr lang="en-US" sz="3200" dirty="0" smtClean="0"/>
              <a:t>Fermented </a:t>
            </a:r>
            <a:r>
              <a:rPr lang="id-ID" sz="3200" dirty="0" smtClean="0"/>
              <a:t>drink</a:t>
            </a:r>
            <a:r>
              <a:rPr lang="en-US" sz="3200" dirty="0" smtClean="0"/>
              <a:t> (yoghurt)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7946" y="141890"/>
            <a:ext cx="8529145" cy="8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ECONOMY CREATIVE</a:t>
            </a:r>
            <a:endParaRPr lang="en-US" sz="3200" dirty="0"/>
          </a:p>
        </p:txBody>
      </p:sp>
      <p:pic>
        <p:nvPicPr>
          <p:cNvPr id="5" name="Picture 3" descr="C:\Users\VAIO\Documents\RANI DOCS\SEMINAR_CONFERENCE_SUMMERCOURSE\2017\RiverSymposium17\Mbak Sari\WhatsApp Image 2017-07-13 at 4.53.53 P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0132" r="20145" b="22237"/>
          <a:stretch/>
        </p:blipFill>
        <p:spPr bwMode="auto">
          <a:xfrm>
            <a:off x="307946" y="4478549"/>
            <a:ext cx="3138639" cy="22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423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MS Mincho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Surani Hasanati</dc:creator>
  <cp:lastModifiedBy>Win8.1</cp:lastModifiedBy>
  <cp:revision>46</cp:revision>
  <dcterms:created xsi:type="dcterms:W3CDTF">2016-07-18T05:53:10Z</dcterms:created>
  <dcterms:modified xsi:type="dcterms:W3CDTF">2017-09-16T21:16:45Z</dcterms:modified>
</cp:coreProperties>
</file>