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72" r:id="rId3"/>
  </p:sldMasterIdLst>
  <p:notesMasterIdLst>
    <p:notesMasterId r:id="rId15"/>
  </p:notesMasterIdLst>
  <p:handoutMasterIdLst>
    <p:handoutMasterId r:id="rId16"/>
  </p:handoutMasterIdLst>
  <p:sldIdLst>
    <p:sldId id="286" r:id="rId4"/>
    <p:sldId id="282" r:id="rId5"/>
    <p:sldId id="260" r:id="rId6"/>
    <p:sldId id="280" r:id="rId7"/>
    <p:sldId id="281" r:id="rId8"/>
    <p:sldId id="283" r:id="rId9"/>
    <p:sldId id="284" r:id="rId10"/>
    <p:sldId id="285" r:id="rId11"/>
    <p:sldId id="269" r:id="rId12"/>
    <p:sldId id="279" r:id="rId13"/>
    <p:sldId id="278" r:id="rId14"/>
  </p:sldIdLst>
  <p:sldSz cx="9144000" cy="6858000" type="screen4x3"/>
  <p:notesSz cx="6881813" cy="9296400"/>
  <p:defaultTextStyle>
    <a:defPPr>
      <a:defRPr lang="en-A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33"/>
    <a:srgbClr val="000000"/>
    <a:srgbClr val="527688"/>
    <a:srgbClr val="5E889D"/>
    <a:srgbClr val="94B0BE"/>
    <a:srgbClr val="4E37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31" autoAdjust="0"/>
    <p:restoredTop sz="88007" autoAdjust="0"/>
  </p:normalViewPr>
  <p:slideViewPr>
    <p:cSldViewPr>
      <p:cViewPr varScale="1">
        <p:scale>
          <a:sx n="61" d="100"/>
          <a:sy n="61" d="100"/>
        </p:scale>
        <p:origin x="1506"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472" y="-102"/>
      </p:cViewPr>
      <p:guideLst>
        <p:guide orient="horz" pos="2928"/>
        <p:guide pos="216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530" cy="465292"/>
          </a:xfrm>
          <a:prstGeom prst="rect">
            <a:avLst/>
          </a:prstGeom>
        </p:spPr>
        <p:txBody>
          <a:bodyPr vert="horz" lIns="89703" tIns="44851" rIns="89703" bIns="44851" rtlCol="0"/>
          <a:lstStyle>
            <a:lvl1pPr algn="l">
              <a:defRPr sz="1200"/>
            </a:lvl1pPr>
          </a:lstStyle>
          <a:p>
            <a:endParaRPr lang="en-AU"/>
          </a:p>
        </p:txBody>
      </p:sp>
      <p:sp>
        <p:nvSpPr>
          <p:cNvPr id="3" name="Date Placeholder 2"/>
          <p:cNvSpPr>
            <a:spLocks noGrp="1"/>
          </p:cNvSpPr>
          <p:nvPr>
            <p:ph type="dt" sz="quarter" idx="1"/>
          </p:nvPr>
        </p:nvSpPr>
        <p:spPr>
          <a:xfrm>
            <a:off x="3897746" y="0"/>
            <a:ext cx="2982530" cy="465292"/>
          </a:xfrm>
          <a:prstGeom prst="rect">
            <a:avLst/>
          </a:prstGeom>
        </p:spPr>
        <p:txBody>
          <a:bodyPr vert="horz" lIns="89703" tIns="44851" rIns="89703" bIns="44851" rtlCol="0"/>
          <a:lstStyle>
            <a:lvl1pPr algn="r">
              <a:defRPr sz="1200"/>
            </a:lvl1pPr>
          </a:lstStyle>
          <a:p>
            <a:fld id="{47791FB7-FE2F-4B13-923D-A6AB28EF7420}" type="datetimeFigureOut">
              <a:rPr lang="en-AU" smtClean="0"/>
              <a:pPr/>
              <a:t>12/08/2017</a:t>
            </a:fld>
            <a:endParaRPr lang="en-AU"/>
          </a:p>
        </p:txBody>
      </p:sp>
      <p:sp>
        <p:nvSpPr>
          <p:cNvPr id="4" name="Footer Placeholder 3"/>
          <p:cNvSpPr>
            <a:spLocks noGrp="1"/>
          </p:cNvSpPr>
          <p:nvPr>
            <p:ph type="ftr" sz="quarter" idx="2"/>
          </p:nvPr>
        </p:nvSpPr>
        <p:spPr>
          <a:xfrm>
            <a:off x="0" y="8829537"/>
            <a:ext cx="2982530" cy="465292"/>
          </a:xfrm>
          <a:prstGeom prst="rect">
            <a:avLst/>
          </a:prstGeom>
        </p:spPr>
        <p:txBody>
          <a:bodyPr vert="horz" lIns="89703" tIns="44851" rIns="89703" bIns="44851" rtlCol="0" anchor="b"/>
          <a:lstStyle>
            <a:lvl1pPr algn="l">
              <a:defRPr sz="1200"/>
            </a:lvl1pPr>
          </a:lstStyle>
          <a:p>
            <a:endParaRPr lang="en-AU"/>
          </a:p>
        </p:txBody>
      </p:sp>
      <p:sp>
        <p:nvSpPr>
          <p:cNvPr id="5" name="Slide Number Placeholder 4"/>
          <p:cNvSpPr>
            <a:spLocks noGrp="1"/>
          </p:cNvSpPr>
          <p:nvPr>
            <p:ph type="sldNum" sz="quarter" idx="3"/>
          </p:nvPr>
        </p:nvSpPr>
        <p:spPr>
          <a:xfrm>
            <a:off x="3897746" y="8829537"/>
            <a:ext cx="2982530" cy="465292"/>
          </a:xfrm>
          <a:prstGeom prst="rect">
            <a:avLst/>
          </a:prstGeom>
        </p:spPr>
        <p:txBody>
          <a:bodyPr vert="horz" lIns="89703" tIns="44851" rIns="89703" bIns="44851" rtlCol="0" anchor="b"/>
          <a:lstStyle>
            <a:lvl1pPr algn="r">
              <a:defRPr sz="1200"/>
            </a:lvl1pPr>
          </a:lstStyle>
          <a:p>
            <a:fld id="{09577EC9-F0A3-4173-9373-04C010C809E6}" type="slidenum">
              <a:rPr lang="en-AU" smtClean="0"/>
              <a:pPr/>
              <a:t>‹#›</a:t>
            </a:fld>
            <a:endParaRPr lang="en-AU"/>
          </a:p>
        </p:txBody>
      </p:sp>
    </p:spTree>
    <p:extLst>
      <p:ext uri="{BB962C8B-B14F-4D97-AF65-F5344CB8AC3E}">
        <p14:creationId xmlns:p14="http://schemas.microsoft.com/office/powerpoint/2010/main" val="13928991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82119" cy="464820"/>
          </a:xfrm>
          <a:prstGeom prst="rect">
            <a:avLst/>
          </a:prstGeom>
          <a:noFill/>
          <a:ln w="9525">
            <a:noFill/>
            <a:miter lim="800000"/>
            <a:headEnd/>
            <a:tailEnd/>
          </a:ln>
          <a:effectLst/>
        </p:spPr>
        <p:txBody>
          <a:bodyPr vert="horz" wrap="square" lIns="92439" tIns="46219" rIns="92439" bIns="46219" numCol="1" anchor="t" anchorCtr="0" compatLnSpc="1">
            <a:prstTxWarp prst="textNoShape">
              <a:avLst/>
            </a:prstTxWarp>
          </a:bodyPr>
          <a:lstStyle>
            <a:lvl1pPr>
              <a:defRPr sz="1200"/>
            </a:lvl1pPr>
          </a:lstStyle>
          <a:p>
            <a:endParaRPr lang="en-AU"/>
          </a:p>
        </p:txBody>
      </p:sp>
      <p:sp>
        <p:nvSpPr>
          <p:cNvPr id="3075" name="Rectangle 3"/>
          <p:cNvSpPr>
            <a:spLocks noGrp="1" noChangeArrowheads="1"/>
          </p:cNvSpPr>
          <p:nvPr>
            <p:ph type="dt" idx="1"/>
          </p:nvPr>
        </p:nvSpPr>
        <p:spPr bwMode="auto">
          <a:xfrm>
            <a:off x="3898102" y="0"/>
            <a:ext cx="2982119" cy="464820"/>
          </a:xfrm>
          <a:prstGeom prst="rect">
            <a:avLst/>
          </a:prstGeom>
          <a:noFill/>
          <a:ln w="9525">
            <a:noFill/>
            <a:miter lim="800000"/>
            <a:headEnd/>
            <a:tailEnd/>
          </a:ln>
          <a:effectLst/>
        </p:spPr>
        <p:txBody>
          <a:bodyPr vert="horz" wrap="square" lIns="92439" tIns="46219" rIns="92439" bIns="46219" numCol="1" anchor="t" anchorCtr="0" compatLnSpc="1">
            <a:prstTxWarp prst="textNoShape">
              <a:avLst/>
            </a:prstTxWarp>
          </a:bodyPr>
          <a:lstStyle>
            <a:lvl1pPr algn="r">
              <a:defRPr sz="1200"/>
            </a:lvl1pPr>
          </a:lstStyle>
          <a:p>
            <a:endParaRPr lang="en-AU"/>
          </a:p>
        </p:txBody>
      </p:sp>
      <p:sp>
        <p:nvSpPr>
          <p:cNvPr id="3076" name="Rectangle 4"/>
          <p:cNvSpPr>
            <a:spLocks noGrp="1" noRot="1" noChangeAspect="1" noChangeArrowheads="1" noTextEdit="1"/>
          </p:cNvSpPr>
          <p:nvPr>
            <p:ph type="sldImg" idx="2"/>
          </p:nvPr>
        </p:nvSpPr>
        <p:spPr bwMode="auto">
          <a:xfrm>
            <a:off x="1119188" y="698500"/>
            <a:ext cx="4643437" cy="3484563"/>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88182" y="4415790"/>
            <a:ext cx="5505450" cy="4183380"/>
          </a:xfrm>
          <a:prstGeom prst="rect">
            <a:avLst/>
          </a:prstGeom>
          <a:noFill/>
          <a:ln w="9525">
            <a:noFill/>
            <a:miter lim="800000"/>
            <a:headEnd/>
            <a:tailEnd/>
          </a:ln>
          <a:effectLst/>
        </p:spPr>
        <p:txBody>
          <a:bodyPr vert="horz" wrap="square" lIns="92439" tIns="46219" rIns="92439" bIns="46219"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3078" name="Rectangle 6"/>
          <p:cNvSpPr>
            <a:spLocks noGrp="1" noChangeArrowheads="1"/>
          </p:cNvSpPr>
          <p:nvPr>
            <p:ph type="ftr" sz="quarter" idx="4"/>
          </p:nvPr>
        </p:nvSpPr>
        <p:spPr bwMode="auto">
          <a:xfrm>
            <a:off x="0" y="8829967"/>
            <a:ext cx="2982119" cy="464820"/>
          </a:xfrm>
          <a:prstGeom prst="rect">
            <a:avLst/>
          </a:prstGeom>
          <a:noFill/>
          <a:ln w="9525">
            <a:noFill/>
            <a:miter lim="800000"/>
            <a:headEnd/>
            <a:tailEnd/>
          </a:ln>
          <a:effectLst/>
        </p:spPr>
        <p:txBody>
          <a:bodyPr vert="horz" wrap="square" lIns="92439" tIns="46219" rIns="92439" bIns="46219" numCol="1" anchor="b" anchorCtr="0" compatLnSpc="1">
            <a:prstTxWarp prst="textNoShape">
              <a:avLst/>
            </a:prstTxWarp>
          </a:bodyPr>
          <a:lstStyle>
            <a:lvl1pPr>
              <a:defRPr sz="1200"/>
            </a:lvl1pPr>
          </a:lstStyle>
          <a:p>
            <a:endParaRPr lang="en-AU"/>
          </a:p>
        </p:txBody>
      </p:sp>
      <p:sp>
        <p:nvSpPr>
          <p:cNvPr id="3079" name="Rectangle 7"/>
          <p:cNvSpPr>
            <a:spLocks noGrp="1" noChangeArrowheads="1"/>
          </p:cNvSpPr>
          <p:nvPr>
            <p:ph type="sldNum" sz="quarter" idx="5"/>
          </p:nvPr>
        </p:nvSpPr>
        <p:spPr bwMode="auto">
          <a:xfrm>
            <a:off x="3898102" y="8829967"/>
            <a:ext cx="2982119" cy="464820"/>
          </a:xfrm>
          <a:prstGeom prst="rect">
            <a:avLst/>
          </a:prstGeom>
          <a:noFill/>
          <a:ln w="9525">
            <a:noFill/>
            <a:miter lim="800000"/>
            <a:headEnd/>
            <a:tailEnd/>
          </a:ln>
          <a:effectLst/>
        </p:spPr>
        <p:txBody>
          <a:bodyPr vert="horz" wrap="square" lIns="92439" tIns="46219" rIns="92439" bIns="46219" numCol="1" anchor="b" anchorCtr="0" compatLnSpc="1">
            <a:prstTxWarp prst="textNoShape">
              <a:avLst/>
            </a:prstTxWarp>
          </a:bodyPr>
          <a:lstStyle>
            <a:lvl1pPr algn="r">
              <a:defRPr sz="1200"/>
            </a:lvl1pPr>
          </a:lstStyle>
          <a:p>
            <a:fld id="{146C22A6-F57A-4F8D-B7DC-F1AD0F709EDF}" type="slidenum">
              <a:rPr lang="en-AU"/>
              <a:pPr/>
              <a:t>‹#›</a:t>
            </a:fld>
            <a:endParaRPr lang="en-AU"/>
          </a:p>
        </p:txBody>
      </p:sp>
    </p:spTree>
    <p:extLst>
      <p:ext uri="{BB962C8B-B14F-4D97-AF65-F5344CB8AC3E}">
        <p14:creationId xmlns:p14="http://schemas.microsoft.com/office/powerpoint/2010/main" val="18307814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0FB708-D6B9-4D6D-88CC-7DCA7F73EFEA}" type="slidenum">
              <a:rPr lang="en-AU"/>
              <a:pPr/>
              <a:t>3</a:t>
            </a:fld>
            <a:endParaRPr lang="en-AU"/>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r>
              <a:rPr lang="en-US" dirty="0"/>
              <a:t>The</a:t>
            </a:r>
            <a:r>
              <a:rPr lang="en-US" baseline="0" dirty="0"/>
              <a:t> </a:t>
            </a:r>
            <a:r>
              <a:rPr lang="en-US" baseline="0" dirty="0" err="1"/>
              <a:t>problemshed</a:t>
            </a:r>
            <a:r>
              <a:rPr lang="en-US" baseline="0" dirty="0"/>
              <a:t> is Nepal, Bhutan, India and Bangladesh, i.e., the whole GBM minus China. This is because only a small portion of the GBM flow comes from Chinese territory, and the main transboundary governance issues happen between Nepal, Bhutan, Bangladesh, and India. I’m also not going to talk specifically about the </a:t>
            </a:r>
            <a:r>
              <a:rPr lang="en-US" baseline="0" dirty="0" err="1"/>
              <a:t>Meghna</a:t>
            </a:r>
            <a:r>
              <a:rPr lang="en-US" baseline="0" dirty="0"/>
              <a:t> because although it is hydrologically part of the wider basin, it is not specifically of international concern.</a:t>
            </a:r>
            <a:endParaRPr lang="en-US" dirty="0"/>
          </a:p>
        </p:txBody>
      </p:sp>
    </p:spTree>
    <p:extLst>
      <p:ext uri="{BB962C8B-B14F-4D97-AF65-F5344CB8AC3E}">
        <p14:creationId xmlns:p14="http://schemas.microsoft.com/office/powerpoint/2010/main" val="3563032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146C22A6-F57A-4F8D-B7DC-F1AD0F709EDF}" type="slidenum">
              <a:rPr lang="en-AU" smtClean="0"/>
              <a:pPr/>
              <a:t>9</a:t>
            </a:fld>
            <a:endParaRPr lang="en-AU"/>
          </a:p>
        </p:txBody>
      </p:sp>
    </p:spTree>
    <p:extLst>
      <p:ext uri="{BB962C8B-B14F-4D97-AF65-F5344CB8AC3E}">
        <p14:creationId xmlns:p14="http://schemas.microsoft.com/office/powerpoint/2010/main" val="2950181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p:spPr>
        <p:txBody>
          <a:bodyPr/>
          <a:lstStyle/>
          <a:p>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4887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noFill/>
        </p:spPr>
        <p:txBody>
          <a:bodyPr/>
          <a:lstStyle/>
          <a:p>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84721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194" name="Rectangle 2"/>
          <p:cNvSpPr>
            <a:spLocks noChangeArrowheads="1"/>
          </p:cNvSpPr>
          <p:nvPr/>
        </p:nvSpPr>
        <p:spPr bwMode="auto">
          <a:xfrm>
            <a:off x="0" y="4652963"/>
            <a:ext cx="9144000" cy="2205037"/>
          </a:xfrm>
          <a:prstGeom prst="rect">
            <a:avLst/>
          </a:prstGeom>
          <a:solidFill>
            <a:srgbClr val="94B0BE"/>
          </a:solidFill>
          <a:ln w="9525">
            <a:noFill/>
            <a:miter lim="800000"/>
            <a:headEnd/>
            <a:tailEnd/>
          </a:ln>
          <a:effectLst/>
        </p:spPr>
        <p:txBody>
          <a:bodyPr wrap="none" anchor="ctr"/>
          <a:lstStyle/>
          <a:p>
            <a:endParaRPr lang="en-AU"/>
          </a:p>
        </p:txBody>
      </p:sp>
      <p:sp>
        <p:nvSpPr>
          <p:cNvPr id="8196" name="Rectangle 4"/>
          <p:cNvSpPr>
            <a:spLocks noGrp="1" noChangeArrowheads="1"/>
          </p:cNvSpPr>
          <p:nvPr>
            <p:ph type="subTitle" idx="1"/>
          </p:nvPr>
        </p:nvSpPr>
        <p:spPr>
          <a:xfrm>
            <a:off x="468313" y="4652963"/>
            <a:ext cx="8280400" cy="519112"/>
          </a:xfrm>
        </p:spPr>
        <p:txBody>
          <a:bodyPr>
            <a:spAutoFit/>
          </a:bodyPr>
          <a:lstStyle>
            <a:lvl1pPr marL="0" indent="0">
              <a:buFontTx/>
              <a:buNone/>
              <a:defRPr sz="2800"/>
            </a:lvl1pPr>
          </a:lstStyle>
          <a:p>
            <a:r>
              <a:rPr lang="en-US"/>
              <a:t>Click to edit Master subtitle style</a:t>
            </a:r>
            <a:endParaRPr lang="en-AU"/>
          </a:p>
        </p:txBody>
      </p:sp>
      <p:sp>
        <p:nvSpPr>
          <p:cNvPr id="8197" name="Rectangle 5"/>
          <p:cNvSpPr>
            <a:spLocks noGrp="1" noChangeArrowheads="1"/>
          </p:cNvSpPr>
          <p:nvPr>
            <p:ph type="dt" sz="half" idx="2"/>
          </p:nvPr>
        </p:nvSpPr>
        <p:spPr>
          <a:xfrm>
            <a:off x="457200" y="6245225"/>
            <a:ext cx="2133600" cy="476250"/>
          </a:xfrm>
        </p:spPr>
        <p:txBody>
          <a:bodyPr/>
          <a:lstStyle>
            <a:lvl1pPr algn="l">
              <a:defRPr/>
            </a:lvl1pPr>
          </a:lstStyle>
          <a:p>
            <a:endParaRPr lang="en-AU"/>
          </a:p>
        </p:txBody>
      </p:sp>
      <p:sp>
        <p:nvSpPr>
          <p:cNvPr id="8198" name="Rectangle 6"/>
          <p:cNvSpPr>
            <a:spLocks noGrp="1" noChangeArrowheads="1"/>
          </p:cNvSpPr>
          <p:nvPr>
            <p:ph type="ftr" sz="quarter" idx="3"/>
          </p:nvPr>
        </p:nvSpPr>
        <p:spPr>
          <a:xfrm>
            <a:off x="3124200" y="6245225"/>
            <a:ext cx="2895600" cy="476250"/>
          </a:xfrm>
        </p:spPr>
        <p:txBody>
          <a:bodyPr/>
          <a:lstStyle>
            <a:lvl1pPr algn="ctr">
              <a:defRPr/>
            </a:lvl1pPr>
          </a:lstStyle>
          <a:p>
            <a:r>
              <a:rPr lang="en-AU"/>
              <a:t>Footer text goes in here</a:t>
            </a:r>
          </a:p>
        </p:txBody>
      </p:sp>
      <p:sp>
        <p:nvSpPr>
          <p:cNvPr id="8199" name="Rectangle 7"/>
          <p:cNvSpPr>
            <a:spLocks noGrp="1" noChangeArrowheads="1"/>
          </p:cNvSpPr>
          <p:nvPr>
            <p:ph type="sldNum" sz="quarter" idx="4"/>
          </p:nvPr>
        </p:nvSpPr>
        <p:spPr>
          <a:xfrm>
            <a:off x="6553200" y="6245225"/>
            <a:ext cx="2133600" cy="476250"/>
          </a:xfrm>
        </p:spPr>
        <p:txBody>
          <a:bodyPr/>
          <a:lstStyle>
            <a:lvl1pPr>
              <a:defRPr/>
            </a:lvl1pPr>
          </a:lstStyle>
          <a:p>
            <a:fld id="{21C20C77-E11A-48DB-A31D-04A85EA3DC57}" type="slidenum">
              <a:rPr lang="en-AU"/>
              <a:pPr/>
              <a:t>‹#›</a:t>
            </a:fld>
            <a:endParaRPr lang="en-AU"/>
          </a:p>
        </p:txBody>
      </p:sp>
      <p:sp>
        <p:nvSpPr>
          <p:cNvPr id="8200" name="Rectangle 8"/>
          <p:cNvSpPr>
            <a:spLocks noChangeArrowheads="1"/>
          </p:cNvSpPr>
          <p:nvPr/>
        </p:nvSpPr>
        <p:spPr bwMode="auto">
          <a:xfrm>
            <a:off x="0" y="0"/>
            <a:ext cx="9144000" cy="765175"/>
          </a:xfrm>
          <a:prstGeom prst="rect">
            <a:avLst/>
          </a:prstGeom>
          <a:solidFill>
            <a:srgbClr val="333333"/>
          </a:solidFill>
          <a:ln w="9525">
            <a:noFill/>
            <a:miter lim="800000"/>
            <a:headEnd/>
            <a:tailEnd/>
          </a:ln>
          <a:effectLst/>
        </p:spPr>
        <p:txBody>
          <a:bodyPr wrap="none" anchor="ctr"/>
          <a:lstStyle/>
          <a:p>
            <a:pPr algn="ctr"/>
            <a:endParaRPr lang="en-US"/>
          </a:p>
        </p:txBody>
      </p:sp>
      <p:pic>
        <p:nvPicPr>
          <p:cNvPr id="8201" name="Picture 9" descr="ANU_LOGO_WHITE"/>
          <p:cNvPicPr>
            <a:picLocks noChangeAspect="1" noChangeArrowheads="1"/>
          </p:cNvPicPr>
          <p:nvPr/>
        </p:nvPicPr>
        <p:blipFill>
          <a:blip r:embed="rId2" cstate="print"/>
          <a:srcRect/>
          <a:stretch>
            <a:fillRect/>
          </a:stretch>
        </p:blipFill>
        <p:spPr bwMode="auto">
          <a:xfrm>
            <a:off x="468313" y="115888"/>
            <a:ext cx="1511300" cy="525462"/>
          </a:xfrm>
          <a:prstGeom prst="rect">
            <a:avLst/>
          </a:prstGeom>
          <a:noFill/>
        </p:spPr>
      </p:pic>
      <p:sp>
        <p:nvSpPr>
          <p:cNvPr id="8195" name="Rectangle 3"/>
          <p:cNvSpPr>
            <a:spLocks noGrp="1" noChangeArrowheads="1"/>
          </p:cNvSpPr>
          <p:nvPr>
            <p:ph type="ctrTitle"/>
          </p:nvPr>
        </p:nvSpPr>
        <p:spPr>
          <a:xfrm>
            <a:off x="468313" y="1919288"/>
            <a:ext cx="8207375" cy="641350"/>
          </a:xfrm>
        </p:spPr>
        <p:txBody>
          <a:bodyPr>
            <a:spAutoFit/>
          </a:bodyPr>
          <a:lstStyle>
            <a:lvl1pPr>
              <a:defRPr>
                <a:solidFill>
                  <a:schemeClr val="tx1"/>
                </a:solidFill>
              </a:defRPr>
            </a:lvl1pPr>
          </a:lstStyle>
          <a:p>
            <a:r>
              <a:rPr lang="en-US"/>
              <a:t>Click to edit Master title style</a:t>
            </a:r>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r>
              <a:rPr lang="en-AU"/>
              <a:t>Footer text goes in here</a:t>
            </a:r>
          </a:p>
        </p:txBody>
      </p:sp>
      <p:sp>
        <p:nvSpPr>
          <p:cNvPr id="6" name="Slide Number Placeholder 5"/>
          <p:cNvSpPr>
            <a:spLocks noGrp="1"/>
          </p:cNvSpPr>
          <p:nvPr>
            <p:ph type="sldNum" sz="quarter" idx="12"/>
          </p:nvPr>
        </p:nvSpPr>
        <p:spPr/>
        <p:txBody>
          <a:bodyPr/>
          <a:lstStyle>
            <a:lvl1pPr>
              <a:defRPr/>
            </a:lvl1pPr>
          </a:lstStyle>
          <a:p>
            <a:fld id="{62F04D9D-6879-44AC-AE2F-105795DA7241}" type="slidenum">
              <a:rPr lang="en-AU"/>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765175"/>
            <a:ext cx="2058988" cy="536098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765175"/>
            <a:ext cx="6029325" cy="53609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r>
              <a:rPr lang="en-AU"/>
              <a:t>Footer text goes in here</a:t>
            </a:r>
          </a:p>
        </p:txBody>
      </p:sp>
      <p:sp>
        <p:nvSpPr>
          <p:cNvPr id="6" name="Slide Number Placeholder 5"/>
          <p:cNvSpPr>
            <a:spLocks noGrp="1"/>
          </p:cNvSpPr>
          <p:nvPr>
            <p:ph type="sldNum" sz="quarter" idx="12"/>
          </p:nvPr>
        </p:nvSpPr>
        <p:spPr/>
        <p:txBody>
          <a:bodyPr/>
          <a:lstStyle>
            <a:lvl1pPr>
              <a:defRPr/>
            </a:lvl1pPr>
          </a:lstStyle>
          <a:p>
            <a:fld id="{E9D6F78C-4997-4AEF-A0F8-F7C78B8E1405}" type="slidenum">
              <a:rPr lang="en-AU"/>
              <a:pPr/>
              <a:t>‹#›</a:t>
            </a:fld>
            <a:endParaRPr lang="en-A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D6A80B12-8D76-4D8A-84D6-5C48503E8A68}" type="datetimeFigureOut">
              <a:rPr lang="en-AU" smtClean="0"/>
              <a:pPr/>
              <a:t>12/08/2017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7E7EDDF-6D52-4748-9507-270166931CDE}" type="slidenum">
              <a:rPr lang="en-AU" smtClean="0"/>
              <a:pPr/>
              <a:t>‹#›</a:t>
            </a:fld>
            <a:endParaRPr lang="en-A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D6A80B12-8D76-4D8A-84D6-5C48503E8A68}" type="datetimeFigureOut">
              <a:rPr lang="en-AU" smtClean="0"/>
              <a:pPr/>
              <a:t>12/08/2017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7E7EDDF-6D52-4748-9507-270166931CDE}" type="slidenum">
              <a:rPr lang="en-AU" smtClean="0"/>
              <a:pPr/>
              <a:t>‹#›</a:t>
            </a:fld>
            <a:endParaRPr lang="en-A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A80B12-8D76-4D8A-84D6-5C48503E8A68}" type="datetimeFigureOut">
              <a:rPr lang="en-AU" smtClean="0"/>
              <a:pPr/>
              <a:t>12/08/2017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7E7EDDF-6D52-4748-9507-270166931CDE}" type="slidenum">
              <a:rPr lang="en-AU" smtClean="0"/>
              <a:pPr/>
              <a:t>‹#›</a:t>
            </a:fld>
            <a:endParaRPr lang="en-A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D6A80B12-8D76-4D8A-84D6-5C48503E8A68}" type="datetimeFigureOut">
              <a:rPr lang="en-AU" smtClean="0"/>
              <a:pPr/>
              <a:t>12/08/2017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7E7EDDF-6D52-4748-9507-270166931CDE}" type="slidenum">
              <a:rPr lang="en-AU" smtClean="0"/>
              <a:pPr/>
              <a:t>‹#›</a:t>
            </a:fld>
            <a:endParaRPr lang="en-A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D6A80B12-8D76-4D8A-84D6-5C48503E8A68}" type="datetimeFigureOut">
              <a:rPr lang="en-AU" smtClean="0"/>
              <a:pPr/>
              <a:t>12/08/2017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B7E7EDDF-6D52-4748-9507-270166931CDE}" type="slidenum">
              <a:rPr lang="en-AU" smtClean="0"/>
              <a:pPr/>
              <a:t>‹#›</a:t>
            </a:fld>
            <a:endParaRPr lang="en-A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D6A80B12-8D76-4D8A-84D6-5C48503E8A68}" type="datetimeFigureOut">
              <a:rPr lang="en-AU" smtClean="0"/>
              <a:pPr/>
              <a:t>12/08/2017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B7E7EDDF-6D52-4748-9507-270166931CDE}" type="slidenum">
              <a:rPr lang="en-AU" smtClean="0"/>
              <a:pPr/>
              <a:t>‹#›</a:t>
            </a:fld>
            <a:endParaRPr lang="en-A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A80B12-8D76-4D8A-84D6-5C48503E8A68}" type="datetimeFigureOut">
              <a:rPr lang="en-AU" smtClean="0"/>
              <a:pPr/>
              <a:t>12/08/2017</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B7E7EDDF-6D52-4748-9507-270166931CDE}" type="slidenum">
              <a:rPr lang="en-AU" smtClean="0"/>
              <a:pPr/>
              <a:t>‹#›</a:t>
            </a:fld>
            <a:endParaRPr lang="en-A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6A80B12-8D76-4D8A-84D6-5C48503E8A68}" type="datetimeFigureOut">
              <a:rPr lang="en-AU" smtClean="0"/>
              <a:pPr/>
              <a:t>12/08/2017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7E7EDDF-6D52-4748-9507-270166931CDE}"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r>
              <a:rPr lang="en-AU"/>
              <a:t>Footer text goes in here</a:t>
            </a:r>
          </a:p>
        </p:txBody>
      </p:sp>
      <p:sp>
        <p:nvSpPr>
          <p:cNvPr id="6" name="Slide Number Placeholder 5"/>
          <p:cNvSpPr>
            <a:spLocks noGrp="1"/>
          </p:cNvSpPr>
          <p:nvPr>
            <p:ph type="sldNum" sz="quarter" idx="12"/>
          </p:nvPr>
        </p:nvSpPr>
        <p:spPr/>
        <p:txBody>
          <a:bodyPr/>
          <a:lstStyle>
            <a:lvl1pPr>
              <a:defRPr/>
            </a:lvl1pPr>
          </a:lstStyle>
          <a:p>
            <a:fld id="{1CE78A3F-DE68-44C2-8B2B-FA631B1EC134}" type="slidenum">
              <a:rPr lang="en-AU"/>
              <a:pPr/>
              <a:t>‹#›</a:t>
            </a:fld>
            <a:endParaRPr lang="en-A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6A80B12-8D76-4D8A-84D6-5C48503E8A68}" type="datetimeFigureOut">
              <a:rPr lang="en-AU" smtClean="0"/>
              <a:pPr/>
              <a:t>12/08/2017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7E7EDDF-6D52-4748-9507-270166931CDE}" type="slidenum">
              <a:rPr lang="en-AU" smtClean="0"/>
              <a:pPr/>
              <a:t>‹#›</a:t>
            </a:fld>
            <a:endParaRPr lang="en-A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D6A80B12-8D76-4D8A-84D6-5C48503E8A68}" type="datetimeFigureOut">
              <a:rPr lang="en-AU" smtClean="0"/>
              <a:pPr/>
              <a:t>12/08/2017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7E7EDDF-6D52-4748-9507-270166931CDE}" type="slidenum">
              <a:rPr lang="en-AU" smtClean="0"/>
              <a:pPr/>
              <a:t>‹#›</a:t>
            </a:fld>
            <a:endParaRPr lang="en-A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D6A80B12-8D76-4D8A-84D6-5C48503E8A68}" type="datetimeFigureOut">
              <a:rPr lang="en-AU" smtClean="0"/>
              <a:pPr/>
              <a:t>12/08/2017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7E7EDDF-6D52-4748-9507-270166931CDE}" type="slidenum">
              <a:rPr lang="en-AU" smtClean="0"/>
              <a:pPr/>
              <a:t>‹#›</a:t>
            </a:fld>
            <a:endParaRPr lang="en-A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12/08/2017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5968841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12/08/2017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37407582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5AD5A3-6871-4623-BDBC-0A043D365282}" type="datetimeFigureOut">
              <a:rPr lang="en-AU" smtClean="0"/>
              <a:pPr/>
              <a:t>12/08/2017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37107195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5AD5A3-6871-4623-BDBC-0A043D365282}" type="datetimeFigureOut">
              <a:rPr lang="en-AU" smtClean="0"/>
              <a:pPr/>
              <a:t>12/08/2017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12799435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5AD5A3-6871-4623-BDBC-0A043D365282}" type="datetimeFigureOut">
              <a:rPr lang="en-AU" smtClean="0"/>
              <a:pPr/>
              <a:t>12/08/2017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4844778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5AD5A3-6871-4623-BDBC-0A043D365282}" type="datetimeFigureOut">
              <a:rPr lang="en-AU" smtClean="0"/>
              <a:pPr/>
              <a:t>12/08/2017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34436859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5AD5A3-6871-4623-BDBC-0A043D365282}" type="datetimeFigureOut">
              <a:rPr lang="en-AU" smtClean="0"/>
              <a:pPr/>
              <a:t>12/08/2017</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3996556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r>
              <a:rPr lang="en-AU"/>
              <a:t>Footer text goes in here</a:t>
            </a:r>
          </a:p>
        </p:txBody>
      </p:sp>
      <p:sp>
        <p:nvSpPr>
          <p:cNvPr id="6" name="Slide Number Placeholder 5"/>
          <p:cNvSpPr>
            <a:spLocks noGrp="1"/>
          </p:cNvSpPr>
          <p:nvPr>
            <p:ph type="sldNum" sz="quarter" idx="12"/>
          </p:nvPr>
        </p:nvSpPr>
        <p:spPr/>
        <p:txBody>
          <a:bodyPr/>
          <a:lstStyle>
            <a:lvl1pPr>
              <a:defRPr/>
            </a:lvl1pPr>
          </a:lstStyle>
          <a:p>
            <a:fld id="{89828F66-932A-4620-ADC0-B672A1428D8D}" type="slidenum">
              <a:rPr lang="en-AU"/>
              <a:pPr/>
              <a:t>‹#›</a:t>
            </a:fld>
            <a:endParaRPr lang="en-A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5AD5A3-6871-4623-BDBC-0A043D365282}" type="datetimeFigureOut">
              <a:rPr lang="en-AU" smtClean="0"/>
              <a:pPr/>
              <a:t>12/08/2017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4650290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5AD5A3-6871-4623-BDBC-0A043D365282}" type="datetimeFigureOut">
              <a:rPr lang="en-AU" smtClean="0"/>
              <a:pPr/>
              <a:t>12/08/2017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20693392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12/08/2017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35164746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12/08/2017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2215881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916113"/>
            <a:ext cx="4038600" cy="4210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916113"/>
            <a:ext cx="4038600" cy="4210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lvl1pPr>
              <a:defRPr/>
            </a:lvl1pPr>
          </a:lstStyle>
          <a:p>
            <a:endParaRPr lang="en-AU"/>
          </a:p>
        </p:txBody>
      </p:sp>
      <p:sp>
        <p:nvSpPr>
          <p:cNvPr id="6" name="Footer Placeholder 5"/>
          <p:cNvSpPr>
            <a:spLocks noGrp="1"/>
          </p:cNvSpPr>
          <p:nvPr>
            <p:ph type="ftr" sz="quarter" idx="11"/>
          </p:nvPr>
        </p:nvSpPr>
        <p:spPr/>
        <p:txBody>
          <a:bodyPr/>
          <a:lstStyle>
            <a:lvl1pPr>
              <a:defRPr/>
            </a:lvl1pPr>
          </a:lstStyle>
          <a:p>
            <a:r>
              <a:rPr lang="en-AU"/>
              <a:t>Footer text goes in here</a:t>
            </a:r>
          </a:p>
        </p:txBody>
      </p:sp>
      <p:sp>
        <p:nvSpPr>
          <p:cNvPr id="7" name="Slide Number Placeholder 6"/>
          <p:cNvSpPr>
            <a:spLocks noGrp="1"/>
          </p:cNvSpPr>
          <p:nvPr>
            <p:ph type="sldNum" sz="quarter" idx="12"/>
          </p:nvPr>
        </p:nvSpPr>
        <p:spPr/>
        <p:txBody>
          <a:bodyPr/>
          <a:lstStyle>
            <a:lvl1pPr>
              <a:defRPr/>
            </a:lvl1pPr>
          </a:lstStyle>
          <a:p>
            <a:fld id="{1ED58278-C8B4-4923-A473-0FF7E8A44A7B}" type="slidenum">
              <a:rPr lang="en-AU"/>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lvl1pPr>
              <a:defRPr/>
            </a:lvl1pPr>
          </a:lstStyle>
          <a:p>
            <a:endParaRPr lang="en-AU"/>
          </a:p>
        </p:txBody>
      </p:sp>
      <p:sp>
        <p:nvSpPr>
          <p:cNvPr id="8" name="Footer Placeholder 7"/>
          <p:cNvSpPr>
            <a:spLocks noGrp="1"/>
          </p:cNvSpPr>
          <p:nvPr>
            <p:ph type="ftr" sz="quarter" idx="11"/>
          </p:nvPr>
        </p:nvSpPr>
        <p:spPr/>
        <p:txBody>
          <a:bodyPr/>
          <a:lstStyle>
            <a:lvl1pPr>
              <a:defRPr/>
            </a:lvl1pPr>
          </a:lstStyle>
          <a:p>
            <a:r>
              <a:rPr lang="en-AU"/>
              <a:t>Footer text goes in here</a:t>
            </a:r>
          </a:p>
        </p:txBody>
      </p:sp>
      <p:sp>
        <p:nvSpPr>
          <p:cNvPr id="9" name="Slide Number Placeholder 8"/>
          <p:cNvSpPr>
            <a:spLocks noGrp="1"/>
          </p:cNvSpPr>
          <p:nvPr>
            <p:ph type="sldNum" sz="quarter" idx="12"/>
          </p:nvPr>
        </p:nvSpPr>
        <p:spPr/>
        <p:txBody>
          <a:bodyPr/>
          <a:lstStyle>
            <a:lvl1pPr>
              <a:defRPr/>
            </a:lvl1pPr>
          </a:lstStyle>
          <a:p>
            <a:fld id="{A1FDB43E-5CFC-4D9D-8E07-6C32F7F506DC}" type="slidenum">
              <a:rPr lang="en-AU"/>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lvl1pPr>
              <a:defRPr/>
            </a:lvl1pPr>
          </a:lstStyle>
          <a:p>
            <a:endParaRPr lang="en-AU"/>
          </a:p>
        </p:txBody>
      </p:sp>
      <p:sp>
        <p:nvSpPr>
          <p:cNvPr id="4" name="Footer Placeholder 3"/>
          <p:cNvSpPr>
            <a:spLocks noGrp="1"/>
          </p:cNvSpPr>
          <p:nvPr>
            <p:ph type="ftr" sz="quarter" idx="11"/>
          </p:nvPr>
        </p:nvSpPr>
        <p:spPr/>
        <p:txBody>
          <a:bodyPr/>
          <a:lstStyle>
            <a:lvl1pPr>
              <a:defRPr/>
            </a:lvl1pPr>
          </a:lstStyle>
          <a:p>
            <a:r>
              <a:rPr lang="en-AU"/>
              <a:t>Footer text goes in here</a:t>
            </a:r>
          </a:p>
        </p:txBody>
      </p:sp>
      <p:sp>
        <p:nvSpPr>
          <p:cNvPr id="5" name="Slide Number Placeholder 4"/>
          <p:cNvSpPr>
            <a:spLocks noGrp="1"/>
          </p:cNvSpPr>
          <p:nvPr>
            <p:ph type="sldNum" sz="quarter" idx="12"/>
          </p:nvPr>
        </p:nvSpPr>
        <p:spPr/>
        <p:txBody>
          <a:bodyPr/>
          <a:lstStyle>
            <a:lvl1pPr>
              <a:defRPr/>
            </a:lvl1pPr>
          </a:lstStyle>
          <a:p>
            <a:fld id="{8FBBE01C-6A54-4360-87A9-0F365368F5F2}" type="slidenum">
              <a:rPr lang="en-AU"/>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AU"/>
          </a:p>
        </p:txBody>
      </p:sp>
      <p:sp>
        <p:nvSpPr>
          <p:cNvPr id="3" name="Footer Placeholder 2"/>
          <p:cNvSpPr>
            <a:spLocks noGrp="1"/>
          </p:cNvSpPr>
          <p:nvPr>
            <p:ph type="ftr" sz="quarter" idx="11"/>
          </p:nvPr>
        </p:nvSpPr>
        <p:spPr/>
        <p:txBody>
          <a:bodyPr/>
          <a:lstStyle>
            <a:lvl1pPr>
              <a:defRPr/>
            </a:lvl1pPr>
          </a:lstStyle>
          <a:p>
            <a:r>
              <a:rPr lang="en-AU"/>
              <a:t>Footer text goes in here</a:t>
            </a:r>
          </a:p>
        </p:txBody>
      </p:sp>
      <p:sp>
        <p:nvSpPr>
          <p:cNvPr id="4" name="Slide Number Placeholder 3"/>
          <p:cNvSpPr>
            <a:spLocks noGrp="1"/>
          </p:cNvSpPr>
          <p:nvPr>
            <p:ph type="sldNum" sz="quarter" idx="12"/>
          </p:nvPr>
        </p:nvSpPr>
        <p:spPr/>
        <p:txBody>
          <a:bodyPr/>
          <a:lstStyle>
            <a:lvl1pPr>
              <a:defRPr/>
            </a:lvl1pPr>
          </a:lstStyle>
          <a:p>
            <a:fld id="{41373FA0-8C23-4A9E-96E5-87B055473713}" type="slidenum">
              <a:rPr lang="en-AU"/>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AU"/>
          </a:p>
        </p:txBody>
      </p:sp>
      <p:sp>
        <p:nvSpPr>
          <p:cNvPr id="6" name="Footer Placeholder 5"/>
          <p:cNvSpPr>
            <a:spLocks noGrp="1"/>
          </p:cNvSpPr>
          <p:nvPr>
            <p:ph type="ftr" sz="quarter" idx="11"/>
          </p:nvPr>
        </p:nvSpPr>
        <p:spPr/>
        <p:txBody>
          <a:bodyPr/>
          <a:lstStyle>
            <a:lvl1pPr>
              <a:defRPr/>
            </a:lvl1pPr>
          </a:lstStyle>
          <a:p>
            <a:r>
              <a:rPr lang="en-AU"/>
              <a:t>Footer text goes in here</a:t>
            </a:r>
          </a:p>
        </p:txBody>
      </p:sp>
      <p:sp>
        <p:nvSpPr>
          <p:cNvPr id="7" name="Slide Number Placeholder 6"/>
          <p:cNvSpPr>
            <a:spLocks noGrp="1"/>
          </p:cNvSpPr>
          <p:nvPr>
            <p:ph type="sldNum" sz="quarter" idx="12"/>
          </p:nvPr>
        </p:nvSpPr>
        <p:spPr/>
        <p:txBody>
          <a:bodyPr/>
          <a:lstStyle>
            <a:lvl1pPr>
              <a:defRPr/>
            </a:lvl1pPr>
          </a:lstStyle>
          <a:p>
            <a:fld id="{4D45177C-A044-4275-B1EB-B5C6B534942B}" type="slidenum">
              <a:rPr lang="en-AU"/>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AU"/>
          </a:p>
        </p:txBody>
      </p:sp>
      <p:sp>
        <p:nvSpPr>
          <p:cNvPr id="6" name="Footer Placeholder 5"/>
          <p:cNvSpPr>
            <a:spLocks noGrp="1"/>
          </p:cNvSpPr>
          <p:nvPr>
            <p:ph type="ftr" sz="quarter" idx="11"/>
          </p:nvPr>
        </p:nvSpPr>
        <p:spPr/>
        <p:txBody>
          <a:bodyPr/>
          <a:lstStyle>
            <a:lvl1pPr>
              <a:defRPr/>
            </a:lvl1pPr>
          </a:lstStyle>
          <a:p>
            <a:r>
              <a:rPr lang="en-AU"/>
              <a:t>Footer text goes in here</a:t>
            </a:r>
          </a:p>
        </p:txBody>
      </p:sp>
      <p:sp>
        <p:nvSpPr>
          <p:cNvPr id="7" name="Slide Number Placeholder 6"/>
          <p:cNvSpPr>
            <a:spLocks noGrp="1"/>
          </p:cNvSpPr>
          <p:nvPr>
            <p:ph type="sldNum" sz="quarter" idx="12"/>
          </p:nvPr>
        </p:nvSpPr>
        <p:spPr/>
        <p:txBody>
          <a:bodyPr/>
          <a:lstStyle>
            <a:lvl1pPr>
              <a:defRPr/>
            </a:lvl1pPr>
          </a:lstStyle>
          <a:p>
            <a:fld id="{01AD133C-6417-4409-9439-7BBAC0D0A26F}" type="slidenum">
              <a:rPr lang="en-AU"/>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6597650"/>
            <a:ext cx="9144000" cy="260350"/>
          </a:xfrm>
          <a:prstGeom prst="rect">
            <a:avLst/>
          </a:prstGeom>
          <a:solidFill>
            <a:srgbClr val="94B0BE"/>
          </a:solidFill>
          <a:ln w="9525">
            <a:noFill/>
            <a:miter lim="800000"/>
            <a:headEnd/>
            <a:tailEnd/>
          </a:ln>
          <a:effectLst/>
        </p:spPr>
        <p:txBody>
          <a:bodyPr wrap="none" anchor="ctr"/>
          <a:lstStyle/>
          <a:p>
            <a:endParaRPr lang="en-AU"/>
          </a:p>
        </p:txBody>
      </p:sp>
      <p:sp>
        <p:nvSpPr>
          <p:cNvPr id="1026" name="Rectangle 2"/>
          <p:cNvSpPr>
            <a:spLocks noGrp="1" noChangeArrowheads="1"/>
          </p:cNvSpPr>
          <p:nvPr>
            <p:ph type="title"/>
          </p:nvPr>
        </p:nvSpPr>
        <p:spPr bwMode="auto">
          <a:xfrm>
            <a:off x="468313" y="765175"/>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AU"/>
          </a:p>
        </p:txBody>
      </p:sp>
      <p:sp>
        <p:nvSpPr>
          <p:cNvPr id="1027" name="Rectangle 3"/>
          <p:cNvSpPr>
            <a:spLocks noGrp="1" noChangeArrowheads="1"/>
          </p:cNvSpPr>
          <p:nvPr>
            <p:ph type="body" idx="1"/>
          </p:nvPr>
        </p:nvSpPr>
        <p:spPr bwMode="auto">
          <a:xfrm>
            <a:off x="457200" y="1916113"/>
            <a:ext cx="8229600" cy="4210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28" name="Rectangle 4"/>
          <p:cNvSpPr>
            <a:spLocks noGrp="1" noChangeArrowheads="1"/>
          </p:cNvSpPr>
          <p:nvPr>
            <p:ph type="dt" sz="half" idx="2"/>
          </p:nvPr>
        </p:nvSpPr>
        <p:spPr bwMode="auto">
          <a:xfrm>
            <a:off x="5724525" y="6597650"/>
            <a:ext cx="2133600" cy="196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AU"/>
          </a:p>
        </p:txBody>
      </p:sp>
      <p:sp>
        <p:nvSpPr>
          <p:cNvPr id="1029" name="Rectangle 5"/>
          <p:cNvSpPr>
            <a:spLocks noGrp="1" noChangeArrowheads="1"/>
          </p:cNvSpPr>
          <p:nvPr>
            <p:ph type="ftr" sz="quarter" idx="3"/>
          </p:nvPr>
        </p:nvSpPr>
        <p:spPr bwMode="auto">
          <a:xfrm>
            <a:off x="395288" y="6597650"/>
            <a:ext cx="5040312" cy="196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r>
              <a:rPr lang="en-AU"/>
              <a:t>Footer text goes in here</a:t>
            </a:r>
          </a:p>
        </p:txBody>
      </p:sp>
      <p:sp>
        <p:nvSpPr>
          <p:cNvPr id="1030" name="Rectangle 6"/>
          <p:cNvSpPr>
            <a:spLocks noGrp="1" noChangeArrowheads="1"/>
          </p:cNvSpPr>
          <p:nvPr>
            <p:ph type="sldNum" sz="quarter" idx="4"/>
          </p:nvPr>
        </p:nvSpPr>
        <p:spPr bwMode="auto">
          <a:xfrm>
            <a:off x="8101013" y="6597650"/>
            <a:ext cx="585787" cy="215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B91830F-CD6E-499A-8BC2-A3DDE870CF53}" type="slidenum">
              <a:rPr lang="en-AU"/>
              <a:pPr/>
              <a:t>‹#›</a:t>
            </a:fld>
            <a:endParaRPr lang="en-AU"/>
          </a:p>
        </p:txBody>
      </p:sp>
      <p:sp>
        <p:nvSpPr>
          <p:cNvPr id="1031" name="Rectangle 7"/>
          <p:cNvSpPr>
            <a:spLocks noChangeArrowheads="1"/>
          </p:cNvSpPr>
          <p:nvPr/>
        </p:nvSpPr>
        <p:spPr bwMode="auto">
          <a:xfrm>
            <a:off x="0" y="0"/>
            <a:ext cx="9144000" cy="765175"/>
          </a:xfrm>
          <a:prstGeom prst="rect">
            <a:avLst/>
          </a:prstGeom>
          <a:solidFill>
            <a:srgbClr val="333333"/>
          </a:solidFill>
          <a:ln w="9525">
            <a:noFill/>
            <a:miter lim="800000"/>
            <a:headEnd/>
            <a:tailEnd/>
          </a:ln>
          <a:effectLst/>
        </p:spPr>
        <p:txBody>
          <a:bodyPr wrap="none" anchor="ctr"/>
          <a:lstStyle/>
          <a:p>
            <a:pPr algn="ctr"/>
            <a:endParaRPr lang="en-US"/>
          </a:p>
        </p:txBody>
      </p:sp>
      <p:pic>
        <p:nvPicPr>
          <p:cNvPr id="1033" name="Picture 9" descr="ANU_LOGO_WHITE"/>
          <p:cNvPicPr>
            <a:picLocks noChangeAspect="1" noChangeArrowheads="1"/>
          </p:cNvPicPr>
          <p:nvPr/>
        </p:nvPicPr>
        <p:blipFill>
          <a:blip r:embed="rId13" cstate="print"/>
          <a:srcRect/>
          <a:stretch>
            <a:fillRect/>
          </a:stretch>
        </p:blipFill>
        <p:spPr bwMode="auto">
          <a:xfrm>
            <a:off x="468313" y="115888"/>
            <a:ext cx="1511300" cy="525462"/>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eaLnBrk="1" fontAlgn="base" hangingPunct="1">
        <a:spcBef>
          <a:spcPct val="0"/>
        </a:spcBef>
        <a:spcAft>
          <a:spcPct val="0"/>
        </a:spcAft>
        <a:defRPr sz="3600">
          <a:solidFill>
            <a:srgbClr val="527688"/>
          </a:solidFill>
          <a:latin typeface="+mj-lt"/>
          <a:ea typeface="+mj-ea"/>
          <a:cs typeface="+mj-cs"/>
        </a:defRPr>
      </a:lvl1pPr>
      <a:lvl2pPr algn="l" rtl="0" eaLnBrk="1" fontAlgn="base" hangingPunct="1">
        <a:spcBef>
          <a:spcPct val="0"/>
        </a:spcBef>
        <a:spcAft>
          <a:spcPct val="0"/>
        </a:spcAft>
        <a:defRPr sz="3600">
          <a:solidFill>
            <a:srgbClr val="527688"/>
          </a:solidFill>
          <a:latin typeface="Arial" charset="0"/>
          <a:cs typeface="Arial" charset="0"/>
        </a:defRPr>
      </a:lvl2pPr>
      <a:lvl3pPr algn="l" rtl="0" eaLnBrk="1" fontAlgn="base" hangingPunct="1">
        <a:spcBef>
          <a:spcPct val="0"/>
        </a:spcBef>
        <a:spcAft>
          <a:spcPct val="0"/>
        </a:spcAft>
        <a:defRPr sz="3600">
          <a:solidFill>
            <a:srgbClr val="527688"/>
          </a:solidFill>
          <a:latin typeface="Arial" charset="0"/>
          <a:cs typeface="Arial" charset="0"/>
        </a:defRPr>
      </a:lvl3pPr>
      <a:lvl4pPr algn="l" rtl="0" eaLnBrk="1" fontAlgn="base" hangingPunct="1">
        <a:spcBef>
          <a:spcPct val="0"/>
        </a:spcBef>
        <a:spcAft>
          <a:spcPct val="0"/>
        </a:spcAft>
        <a:defRPr sz="3600">
          <a:solidFill>
            <a:srgbClr val="527688"/>
          </a:solidFill>
          <a:latin typeface="Arial" charset="0"/>
          <a:cs typeface="Arial" charset="0"/>
        </a:defRPr>
      </a:lvl4pPr>
      <a:lvl5pPr algn="l" rtl="0" eaLnBrk="1" fontAlgn="base" hangingPunct="1">
        <a:spcBef>
          <a:spcPct val="0"/>
        </a:spcBef>
        <a:spcAft>
          <a:spcPct val="0"/>
        </a:spcAft>
        <a:defRPr sz="3600">
          <a:solidFill>
            <a:srgbClr val="527688"/>
          </a:solidFill>
          <a:latin typeface="Arial" charset="0"/>
          <a:cs typeface="Arial" charset="0"/>
        </a:defRPr>
      </a:lvl5pPr>
      <a:lvl6pPr marL="457200" algn="l" rtl="0" eaLnBrk="1" fontAlgn="base" hangingPunct="1">
        <a:spcBef>
          <a:spcPct val="0"/>
        </a:spcBef>
        <a:spcAft>
          <a:spcPct val="0"/>
        </a:spcAft>
        <a:defRPr sz="3600">
          <a:solidFill>
            <a:srgbClr val="527688"/>
          </a:solidFill>
          <a:latin typeface="Arial" charset="0"/>
          <a:cs typeface="Arial" charset="0"/>
        </a:defRPr>
      </a:lvl6pPr>
      <a:lvl7pPr marL="914400" algn="l" rtl="0" eaLnBrk="1" fontAlgn="base" hangingPunct="1">
        <a:spcBef>
          <a:spcPct val="0"/>
        </a:spcBef>
        <a:spcAft>
          <a:spcPct val="0"/>
        </a:spcAft>
        <a:defRPr sz="3600">
          <a:solidFill>
            <a:srgbClr val="527688"/>
          </a:solidFill>
          <a:latin typeface="Arial" charset="0"/>
          <a:cs typeface="Arial" charset="0"/>
        </a:defRPr>
      </a:lvl7pPr>
      <a:lvl8pPr marL="1371600" algn="l" rtl="0" eaLnBrk="1" fontAlgn="base" hangingPunct="1">
        <a:spcBef>
          <a:spcPct val="0"/>
        </a:spcBef>
        <a:spcAft>
          <a:spcPct val="0"/>
        </a:spcAft>
        <a:defRPr sz="3600">
          <a:solidFill>
            <a:srgbClr val="527688"/>
          </a:solidFill>
          <a:latin typeface="Arial" charset="0"/>
          <a:cs typeface="Arial" charset="0"/>
        </a:defRPr>
      </a:lvl8pPr>
      <a:lvl9pPr marL="1828800" algn="l" rtl="0" eaLnBrk="1" fontAlgn="base" hangingPunct="1">
        <a:spcBef>
          <a:spcPct val="0"/>
        </a:spcBef>
        <a:spcAft>
          <a:spcPct val="0"/>
        </a:spcAft>
        <a:defRPr sz="3600">
          <a:solidFill>
            <a:srgbClr val="527688"/>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A80B12-8D76-4D8A-84D6-5C48503E8A68}" type="datetimeFigureOut">
              <a:rPr lang="en-AU" smtClean="0"/>
              <a:pPr/>
              <a:t>12/08/2017</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E7EDDF-6D52-4748-9507-270166931CDE}" type="slidenum">
              <a:rPr lang="en-AU" smtClean="0"/>
              <a:pPr/>
              <a:t>‹#›</a:t>
            </a:fld>
            <a:endParaRPr lang="en-A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5AD5A3-6871-4623-BDBC-0A043D365282}" type="datetimeFigureOut">
              <a:rPr lang="en-AU" smtClean="0"/>
              <a:pPr/>
              <a:t>12/08/2017</a:t>
            </a:fld>
            <a:endParaRPr lang="en-A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238C77-FDCD-4874-B3FF-6CCFD4A0B09A}" type="slidenum">
              <a:rPr lang="en-AU" smtClean="0"/>
              <a:pPr/>
              <a:t>‹#›</a:t>
            </a:fld>
            <a:endParaRPr lang="en-AU"/>
          </a:p>
        </p:txBody>
      </p:sp>
    </p:spTree>
    <p:extLst>
      <p:ext uri="{BB962C8B-B14F-4D97-AF65-F5344CB8AC3E}">
        <p14:creationId xmlns:p14="http://schemas.microsoft.com/office/powerpoint/2010/main" val="19018954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hyperlink" Target="http://www.facebook.com/ANU.LASA" TargetMode="External"/><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350" b="0" i="0" u="none" strike="noStrike" kern="1200" cap="none" spc="0" normalizeH="0" baseline="0" noProof="0" dirty="0">
                <a:ln>
                  <a:noFill/>
                </a:ln>
                <a:solidFill>
                  <a:srgbClr val="1268BD"/>
                </a:solidFill>
                <a:effectLst/>
                <a:uLnTx/>
                <a:uFillTx/>
                <a:latin typeface="Calibri"/>
                <a:ea typeface="+mn-ea"/>
                <a:cs typeface="+mn-cs"/>
              </a:rPr>
              <a:t>BRISBANE, AUSTRALIA |  18 - 20 SEPTEMBER 2017</a:t>
            </a:r>
          </a:p>
        </p:txBody>
      </p:sp>
      <p:pic>
        <p:nvPicPr>
          <p:cNvPr id="8" name="Picture 7" descr="RS17 ID long_blue.png"/>
          <p:cNvPicPr>
            <a:picLocks noChangeAspect="1"/>
          </p:cNvPicPr>
          <p:nvPr/>
        </p:nvPicPr>
        <p:blipFill>
          <a:blip r:embed="rId3"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350" b="0" i="0" u="none" strike="noStrike" kern="1200" cap="none" spc="0" normalizeH="0" baseline="0" noProof="0" dirty="0">
                <a:ln>
                  <a:noFill/>
                </a:ln>
                <a:solidFill>
                  <a:srgbClr val="1268BD"/>
                </a:solidFill>
                <a:effectLst/>
                <a:uLnTx/>
                <a:uFillTx/>
                <a:latin typeface="Calibri"/>
                <a:ea typeface="+mn-ea"/>
                <a:cs typeface="+mn-cs"/>
              </a:rPr>
              <a:t>MANAGED BY</a:t>
            </a:r>
          </a:p>
        </p:txBody>
      </p:sp>
      <p:sp>
        <p:nvSpPr>
          <p:cNvPr id="2" name="Rectangle 1">
            <a:extLst>
              <a:ext uri="{FF2B5EF4-FFF2-40B4-BE49-F238E27FC236}">
                <a16:creationId xmlns:a16="http://schemas.microsoft.com/office/drawing/2014/main" id="{DB6701D6-B559-4336-BD3B-2E3F69BDA347}"/>
              </a:ext>
            </a:extLst>
          </p:cNvPr>
          <p:cNvSpPr/>
          <p:nvPr/>
        </p:nvSpPr>
        <p:spPr>
          <a:xfrm>
            <a:off x="463639" y="2967336"/>
            <a:ext cx="8020647" cy="172354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International actors and transboundary water governance;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case of the Ganges-Brahmaputra problemshed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dirty="0">
              <a:solidFill>
                <a:prstClr val="black"/>
              </a:solidFill>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Paula Hanasz</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prstClr val="black"/>
                </a:solidFill>
                <a:latin typeface="Arial" panose="020B0604020202020204" pitchFamily="34" charset="0"/>
                <a:cs typeface="Arial" panose="020B0604020202020204" pitchFamily="34" charset="0"/>
              </a:rPr>
              <a:t>Australian National University</a:t>
            </a:r>
            <a:endParaRPr kumimoji="0" lang="en-AU" sz="16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4424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547688" y="1039813"/>
            <a:ext cx="8229600" cy="1368425"/>
          </a:xfrm>
        </p:spPr>
        <p:txBody>
          <a:bodyPr/>
          <a:lstStyle/>
          <a:p>
            <a:pPr algn="ctr"/>
            <a:r>
              <a:rPr lang="en-AU" altLang="en-US">
                <a:solidFill>
                  <a:srgbClr val="333333"/>
                </a:solidFill>
              </a:rPr>
              <a:t>Australia’s leading Public Policy School</a:t>
            </a:r>
            <a:br>
              <a:rPr lang="en-AU" altLang="en-US"/>
            </a:br>
            <a:r>
              <a:rPr lang="en-AU" altLang="en-US" b="1"/>
              <a:t>Crawford School of Public Policy</a:t>
            </a:r>
            <a:endParaRPr lang="en-US" altLang="en-US"/>
          </a:p>
        </p:txBody>
      </p:sp>
      <p:pic>
        <p:nvPicPr>
          <p:cNvPr id="7171"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643188" y="2408238"/>
            <a:ext cx="4038600" cy="3271837"/>
          </a:xfrm>
        </p:spPr>
      </p:pic>
      <p:sp>
        <p:nvSpPr>
          <p:cNvPr id="7172" name="TextBox 1"/>
          <p:cNvSpPr txBox="1">
            <a:spLocks noChangeArrowheads="1"/>
          </p:cNvSpPr>
          <p:nvPr/>
        </p:nvSpPr>
        <p:spPr bwMode="auto">
          <a:xfrm>
            <a:off x="2339975" y="115888"/>
            <a:ext cx="6213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AU" altLang="en-US" sz="2400">
                <a:solidFill>
                  <a:schemeClr val="bg1"/>
                </a:solidFill>
              </a:rPr>
              <a:t>www.crawford.anu.edu.au</a:t>
            </a:r>
            <a:endParaRPr lang="en-US" altLang="en-US" sz="2400">
              <a:solidFill>
                <a:schemeClr val="bg1"/>
              </a:solidFill>
            </a:endParaRPr>
          </a:p>
        </p:txBody>
      </p:sp>
      <p:sp>
        <p:nvSpPr>
          <p:cNvPr id="7173" name="Rectangle 1"/>
          <p:cNvSpPr>
            <a:spLocks noChangeArrowheads="1"/>
          </p:cNvSpPr>
          <p:nvPr/>
        </p:nvSpPr>
        <p:spPr bwMode="auto">
          <a:xfrm>
            <a:off x="22225" y="6092825"/>
            <a:ext cx="9324975"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9388" indent="-179388">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0000"/>
              </a:lnSpc>
            </a:pPr>
            <a:r>
              <a:rPr lang="en-AU" altLang="en-US" sz="2800" b="1">
                <a:latin typeface="Calibri" panose="020F0502020204030204" pitchFamily="34" charset="0"/>
              </a:rPr>
              <a:t>www.crawford.anu.edu.au</a:t>
            </a:r>
          </a:p>
        </p:txBody>
      </p:sp>
    </p:spTree>
    <p:extLst>
      <p:ext uri="{BB962C8B-B14F-4D97-AF65-F5344CB8AC3E}">
        <p14:creationId xmlns:p14="http://schemas.microsoft.com/office/powerpoint/2010/main" val="3474672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2700338" y="188913"/>
            <a:ext cx="5781675" cy="415925"/>
          </a:xfrm>
        </p:spPr>
        <p:txBody>
          <a:bodyPr/>
          <a:lstStyle/>
          <a:p>
            <a:pPr algn="ctr">
              <a:defRPr/>
            </a:pPr>
            <a:r>
              <a:rPr lang="en-AU" altLang="en-US" sz="2400" dirty="0">
                <a:solidFill>
                  <a:schemeClr val="bg1"/>
                </a:solidFill>
                <a:effectLst>
                  <a:outerShdw blurRad="38100" dist="38100" dir="2700000" algn="tl">
                    <a:srgbClr val="000000">
                      <a:alpha val="43137"/>
                    </a:srgbClr>
                  </a:outerShdw>
                </a:effectLst>
                <a:latin typeface="Calibri" panose="020F0502020204030204" pitchFamily="34" charset="0"/>
              </a:rPr>
              <a:t>Crawford School of Public Policy</a:t>
            </a:r>
            <a:br>
              <a:rPr lang="en-AU" altLang="en-US" sz="2400" dirty="0">
                <a:solidFill>
                  <a:schemeClr val="bg1"/>
                </a:solidFill>
                <a:effectLst>
                  <a:outerShdw blurRad="38100" dist="38100" dir="2700000" algn="tl">
                    <a:srgbClr val="000000">
                      <a:alpha val="43137"/>
                    </a:srgbClr>
                  </a:outerShdw>
                </a:effectLst>
                <a:latin typeface="Calibri" panose="020F0502020204030204" pitchFamily="34" charset="0"/>
              </a:rPr>
            </a:br>
            <a:r>
              <a:rPr lang="en-AU" altLang="en-US" sz="2000" dirty="0">
                <a:solidFill>
                  <a:schemeClr val="bg1"/>
                </a:solidFill>
                <a:effectLst>
                  <a:outerShdw blurRad="38100" dist="38100" dir="2700000" algn="tl">
                    <a:srgbClr val="000000">
                      <a:alpha val="43137"/>
                    </a:srgbClr>
                  </a:outerShdw>
                </a:effectLst>
                <a:latin typeface="Calibri" panose="020F0502020204030204" pitchFamily="34" charset="0"/>
              </a:rPr>
              <a:t>Graduate Degrees</a:t>
            </a:r>
          </a:p>
        </p:txBody>
      </p:sp>
      <p:sp>
        <p:nvSpPr>
          <p:cNvPr id="25603" name="Text Placeholder 8"/>
          <p:cNvSpPr>
            <a:spLocks noGrp="1"/>
          </p:cNvSpPr>
          <p:nvPr>
            <p:ph sz="half" idx="1"/>
          </p:nvPr>
        </p:nvSpPr>
        <p:spPr>
          <a:xfrm>
            <a:off x="1108075" y="981075"/>
            <a:ext cx="6919913" cy="4351338"/>
          </a:xfrm>
        </p:spPr>
        <p:txBody>
          <a:bodyPr/>
          <a:lstStyle/>
          <a:p>
            <a:pPr marL="0" indent="0" eaLnBrk="1" hangingPunct="1">
              <a:lnSpc>
                <a:spcPct val="90000"/>
              </a:lnSpc>
              <a:buFontTx/>
              <a:buNone/>
              <a:defRPr/>
            </a:pPr>
            <a:r>
              <a:rPr lang="en-US" altLang="en-US" sz="1400" b="1" dirty="0">
                <a:latin typeface="Calibri" panose="020F0502020204030204" pitchFamily="34" charset="0"/>
              </a:rPr>
              <a:t>Economics</a:t>
            </a:r>
          </a:p>
          <a:p>
            <a:pPr eaLnBrk="1" hangingPunct="1">
              <a:lnSpc>
                <a:spcPct val="90000"/>
              </a:lnSpc>
              <a:buFont typeface="Wingdings" panose="05000000000000000000" pitchFamily="2" charset="2"/>
              <a:buChar char="Ø"/>
              <a:defRPr/>
            </a:pPr>
            <a:r>
              <a:rPr lang="en-US" altLang="en-US" sz="1400" dirty="0">
                <a:latin typeface="Calibri" panose="020F0502020204030204" pitchFamily="34" charset="0"/>
              </a:rPr>
              <a:t>Master of International &amp; Development Economics </a:t>
            </a:r>
          </a:p>
          <a:p>
            <a:pPr eaLnBrk="1" hangingPunct="1">
              <a:lnSpc>
                <a:spcPct val="90000"/>
              </a:lnSpc>
              <a:buFont typeface="Wingdings" panose="05000000000000000000" pitchFamily="2" charset="2"/>
              <a:buChar char="Ø"/>
              <a:defRPr/>
            </a:pPr>
            <a:r>
              <a:rPr lang="en-US" altLang="en-US" sz="1400" dirty="0">
                <a:latin typeface="Calibri" panose="020F0502020204030204" pitchFamily="34" charset="0"/>
              </a:rPr>
              <a:t>Master of Environmental &amp; Resource Economics</a:t>
            </a:r>
          </a:p>
          <a:p>
            <a:pPr eaLnBrk="1" hangingPunct="1">
              <a:lnSpc>
                <a:spcPct val="90000"/>
              </a:lnSpc>
              <a:buFont typeface="Wingdings" panose="05000000000000000000" pitchFamily="2" charset="2"/>
              <a:buChar char="Ø"/>
              <a:defRPr/>
            </a:pPr>
            <a:endParaRPr lang="en-US" altLang="en-US" sz="1400" b="1" dirty="0">
              <a:latin typeface="Calibri" panose="020F0502020204030204" pitchFamily="34" charset="0"/>
            </a:endParaRPr>
          </a:p>
          <a:p>
            <a:pPr marL="0" indent="0" eaLnBrk="1" hangingPunct="1">
              <a:lnSpc>
                <a:spcPct val="90000"/>
              </a:lnSpc>
              <a:buFontTx/>
              <a:buNone/>
              <a:defRPr/>
            </a:pPr>
            <a:r>
              <a:rPr lang="en-US" altLang="en-US" sz="1400" b="1" dirty="0">
                <a:latin typeface="Calibri" panose="020F0502020204030204" pitchFamily="34" charset="0"/>
              </a:rPr>
              <a:t>Governance</a:t>
            </a:r>
          </a:p>
          <a:p>
            <a:pPr eaLnBrk="1" hangingPunct="1">
              <a:lnSpc>
                <a:spcPct val="90000"/>
              </a:lnSpc>
              <a:buFont typeface="Wingdings" panose="05000000000000000000" pitchFamily="2" charset="2"/>
              <a:buChar char="Ø"/>
              <a:defRPr/>
            </a:pPr>
            <a:r>
              <a:rPr lang="en-US" altLang="en-US" sz="1400" dirty="0">
                <a:latin typeface="Calibri" panose="020F0502020204030204" pitchFamily="34" charset="0"/>
              </a:rPr>
              <a:t>Master of Public Policy (</a:t>
            </a:r>
            <a:r>
              <a:rPr lang="en-US" altLang="en-US" sz="1400" dirty="0" err="1">
                <a:latin typeface="Calibri" panose="020F0502020204030204" pitchFamily="34" charset="0"/>
              </a:rPr>
              <a:t>specialised</a:t>
            </a:r>
            <a:r>
              <a:rPr lang="en-US" altLang="en-US" sz="1400" dirty="0">
                <a:latin typeface="Calibri" panose="020F0502020204030204" pitchFamily="34" charset="0"/>
              </a:rPr>
              <a:t>  MPP’s in Development Policy, International Policy, Economic Policy, Social Policy, Policy Analysis)</a:t>
            </a:r>
          </a:p>
          <a:p>
            <a:pPr eaLnBrk="1" hangingPunct="1">
              <a:lnSpc>
                <a:spcPct val="90000"/>
              </a:lnSpc>
              <a:buFont typeface="Wingdings" panose="05000000000000000000" pitchFamily="2" charset="2"/>
              <a:buChar char="Ø"/>
              <a:defRPr/>
            </a:pPr>
            <a:r>
              <a:rPr lang="en-US" altLang="en-US" sz="1400" dirty="0">
                <a:latin typeface="Calibri" panose="020F0502020204030204" pitchFamily="34" charset="0"/>
              </a:rPr>
              <a:t>Master of Public Administration</a:t>
            </a:r>
          </a:p>
          <a:p>
            <a:pPr eaLnBrk="1" hangingPunct="1">
              <a:lnSpc>
                <a:spcPct val="90000"/>
              </a:lnSpc>
              <a:buFont typeface="Wingdings" panose="05000000000000000000" pitchFamily="2" charset="2"/>
              <a:buChar char="Ø"/>
              <a:defRPr/>
            </a:pPr>
            <a:r>
              <a:rPr lang="en-US" altLang="en-US" sz="1400" dirty="0">
                <a:latin typeface="Calibri" panose="020F0502020204030204" pitchFamily="34" charset="0"/>
              </a:rPr>
              <a:t>Master of National Security Policy</a:t>
            </a:r>
          </a:p>
          <a:p>
            <a:pPr eaLnBrk="1" hangingPunct="1">
              <a:lnSpc>
                <a:spcPct val="90000"/>
              </a:lnSpc>
              <a:buFont typeface="Wingdings" panose="05000000000000000000" pitchFamily="2" charset="2"/>
              <a:buChar char="Ø"/>
              <a:defRPr/>
            </a:pPr>
            <a:endParaRPr lang="en-US" altLang="en-US" sz="1400" dirty="0">
              <a:latin typeface="Calibri" panose="020F0502020204030204" pitchFamily="34" charset="0"/>
            </a:endParaRPr>
          </a:p>
          <a:p>
            <a:pPr marL="0" indent="0" eaLnBrk="1" hangingPunct="1">
              <a:lnSpc>
                <a:spcPct val="90000"/>
              </a:lnSpc>
              <a:buFontTx/>
              <a:buNone/>
              <a:defRPr/>
            </a:pPr>
            <a:r>
              <a:rPr lang="en-US" altLang="en-US" sz="1400" b="1" dirty="0">
                <a:latin typeface="Calibri" panose="020F0502020204030204" pitchFamily="34" charset="0"/>
              </a:rPr>
              <a:t>Resources, Environment &amp; Development</a:t>
            </a:r>
          </a:p>
          <a:p>
            <a:pPr eaLnBrk="1" hangingPunct="1">
              <a:lnSpc>
                <a:spcPct val="90000"/>
              </a:lnSpc>
              <a:buFont typeface="Wingdings" panose="05000000000000000000" pitchFamily="2" charset="2"/>
              <a:buChar char="Ø"/>
              <a:defRPr/>
            </a:pPr>
            <a:r>
              <a:rPr lang="en-US" altLang="en-US" sz="1400" dirty="0">
                <a:latin typeface="Calibri" panose="020F0502020204030204" pitchFamily="34" charset="0"/>
              </a:rPr>
              <a:t>Master of Climate Change </a:t>
            </a:r>
          </a:p>
          <a:p>
            <a:pPr eaLnBrk="1" hangingPunct="1">
              <a:lnSpc>
                <a:spcPct val="90000"/>
              </a:lnSpc>
              <a:buFont typeface="Wingdings" panose="05000000000000000000" pitchFamily="2" charset="2"/>
              <a:buChar char="Ø"/>
              <a:defRPr/>
            </a:pPr>
            <a:r>
              <a:rPr lang="en-US" altLang="en-US" sz="1400" dirty="0">
                <a:latin typeface="Calibri" panose="020F0502020204030204" pitchFamily="34" charset="0"/>
              </a:rPr>
              <a:t>Master of Environmental Management &amp; Development </a:t>
            </a:r>
          </a:p>
          <a:p>
            <a:pPr marL="179388" indent="-179388" eaLnBrk="1" hangingPunct="1">
              <a:lnSpc>
                <a:spcPct val="90000"/>
              </a:lnSpc>
              <a:buFontTx/>
              <a:buNone/>
              <a:defRPr/>
            </a:pPr>
            <a:endParaRPr lang="en-AU" altLang="en-US" sz="1400" dirty="0">
              <a:latin typeface="Calibri" panose="020F0502020204030204" pitchFamily="34" charset="0"/>
            </a:endParaRPr>
          </a:p>
          <a:p>
            <a:pPr marL="179388" indent="-179388" eaLnBrk="1" hangingPunct="1">
              <a:lnSpc>
                <a:spcPct val="90000"/>
              </a:lnSpc>
              <a:buFontTx/>
              <a:buNone/>
              <a:defRPr/>
            </a:pPr>
            <a:r>
              <a:rPr lang="en-AU" altLang="en-US" sz="1400" b="1" dirty="0">
                <a:latin typeface="Calibri" panose="020F0502020204030204" pitchFamily="34" charset="0"/>
              </a:rPr>
              <a:t>PhDs</a:t>
            </a:r>
          </a:p>
          <a:p>
            <a:pPr marL="179388" indent="-179388" eaLnBrk="1" hangingPunct="1">
              <a:lnSpc>
                <a:spcPct val="90000"/>
              </a:lnSpc>
              <a:buFontTx/>
              <a:buNone/>
              <a:defRPr/>
            </a:pPr>
            <a:r>
              <a:rPr lang="en-AU" altLang="en-US" sz="1400" b="1" dirty="0">
                <a:latin typeface="Calibri" panose="020F0502020204030204" pitchFamily="34" charset="0"/>
              </a:rPr>
              <a:t>Short Executive Training</a:t>
            </a:r>
          </a:p>
          <a:p>
            <a:pPr marL="179388" indent="-179388" algn="ctr" eaLnBrk="1" hangingPunct="1">
              <a:lnSpc>
                <a:spcPct val="90000"/>
              </a:lnSpc>
              <a:buFontTx/>
              <a:buNone/>
              <a:defRPr/>
            </a:pPr>
            <a:r>
              <a:rPr lang="en-AU" altLang="en-US" sz="2400" b="1" dirty="0">
                <a:latin typeface="Calibri" panose="020F0502020204030204" pitchFamily="34" charset="0"/>
              </a:rPr>
              <a:t>For more information www.crawford.anu.edu.au</a:t>
            </a:r>
          </a:p>
          <a:p>
            <a:pPr marL="0" indent="0" algn="ctr">
              <a:buFontTx/>
              <a:buNone/>
              <a:defRPr/>
            </a:pPr>
            <a:endParaRPr lang="en-AU" altLang="en-US" sz="2000" dirty="0">
              <a:latin typeface="Calibri" panose="020F0502020204030204" pitchFamily="34" charset="0"/>
            </a:endParaRPr>
          </a:p>
          <a:p>
            <a:pPr marL="0" indent="0" algn="ctr">
              <a:buFontTx/>
              <a:buNone/>
              <a:defRPr/>
            </a:pPr>
            <a:br>
              <a:rPr lang="en-AU" altLang="en-US" sz="2000" dirty="0">
                <a:latin typeface="Calibri" panose="020F0502020204030204" pitchFamily="34" charset="0"/>
              </a:rPr>
            </a:br>
            <a:endParaRPr lang="en-AU" altLang="en-US" sz="2000" dirty="0">
              <a:latin typeface="Calibri" panose="020F0502020204030204" pitchFamily="34" charset="0"/>
              <a:hlinkClick r:id="rId3"/>
            </a:endParaRPr>
          </a:p>
          <a:p>
            <a:pPr marL="0" indent="0" algn="ctr">
              <a:buFontTx/>
              <a:buNone/>
              <a:defRPr/>
            </a:pPr>
            <a:endParaRPr lang="en-AU" altLang="en-US" sz="3200" dirty="0">
              <a:latin typeface="Calibri" panose="020F0502020204030204" pitchFamily="34" charset="0"/>
            </a:endParaRPr>
          </a:p>
          <a:p>
            <a:pPr marL="0" indent="0">
              <a:defRPr/>
            </a:pPr>
            <a:endParaRPr lang="en-AU" altLang="en-US" sz="1400" dirty="0">
              <a:latin typeface="Calibri" panose="020F0502020204030204" pitchFamily="34" charset="0"/>
            </a:endParaRPr>
          </a:p>
          <a:p>
            <a:pPr marL="0" indent="0">
              <a:buFontTx/>
              <a:buNone/>
              <a:defRPr/>
            </a:pPr>
            <a:endParaRPr lang="en-AU" altLang="en-US" sz="1400" dirty="0">
              <a:latin typeface="Calibri" panose="020F0502020204030204" pitchFamily="34" charset="0"/>
            </a:endParaRPr>
          </a:p>
          <a:p>
            <a:pPr marL="0" indent="0">
              <a:defRPr/>
            </a:pPr>
            <a:endParaRPr lang="en-AU" altLang="en-US" sz="1400" dirty="0">
              <a:latin typeface="Calibri" panose="020F0502020204030204" pitchFamily="34" charset="0"/>
            </a:endParaRPr>
          </a:p>
        </p:txBody>
      </p:sp>
      <p:sp>
        <p:nvSpPr>
          <p:cNvPr id="5124" name="Text Box 6"/>
          <p:cNvSpPr txBox="1">
            <a:spLocks noChangeArrowheads="1"/>
          </p:cNvSpPr>
          <p:nvPr/>
        </p:nvSpPr>
        <p:spPr bwMode="auto">
          <a:xfrm>
            <a:off x="107950" y="6597650"/>
            <a:ext cx="154622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AU" altLang="en-US" sz="1200"/>
              <a:t>CRICOS 00120C</a:t>
            </a:r>
          </a:p>
        </p:txBody>
      </p:sp>
      <p:pic>
        <p:nvPicPr>
          <p:cNvPr id="5125"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l="3098" t="36487" r="1033"/>
          <a:stretch>
            <a:fillRect/>
          </a:stretch>
        </p:blipFill>
        <p:spPr bwMode="auto">
          <a:xfrm>
            <a:off x="3295650" y="5335588"/>
            <a:ext cx="1236663" cy="1241425"/>
          </a:xfrm>
          <a:prstGeom prst="rect">
            <a:avLst/>
          </a:prstGeom>
          <a:noFill/>
          <a:ln w="3175">
            <a:solidFill>
              <a:srgbClr val="F8F8F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10" descr="CompressedANUstudents"/>
          <p:cNvPicPr>
            <a:picLocks noChangeAspect="1" noChangeArrowheads="1"/>
          </p:cNvPicPr>
          <p:nvPr/>
        </p:nvPicPr>
        <p:blipFill>
          <a:blip r:embed="rId5" cstate="print">
            <a:extLst>
              <a:ext uri="{28A0092B-C50C-407E-A947-70E740481C1C}">
                <a14:useLocalDpi xmlns:a14="http://schemas.microsoft.com/office/drawing/2010/main" val="0"/>
              </a:ext>
            </a:extLst>
          </a:blip>
          <a:srcRect t="15842" r="19525" b="10297"/>
          <a:stretch>
            <a:fillRect/>
          </a:stretch>
        </p:blipFill>
        <p:spPr bwMode="auto">
          <a:xfrm>
            <a:off x="7112000" y="5338763"/>
            <a:ext cx="2032000" cy="1255712"/>
          </a:xfrm>
          <a:prstGeom prst="rect">
            <a:avLst/>
          </a:prstGeom>
          <a:noFill/>
          <a:ln w="3175">
            <a:solidFill>
              <a:srgbClr val="F8F8F8"/>
            </a:solidFill>
            <a:miter lim="800000"/>
            <a:headEnd/>
            <a:tailEnd/>
          </a:ln>
          <a:extLst>
            <a:ext uri="{909E8E84-426E-40DD-AFC4-6F175D3DCCD1}">
              <a14:hiddenFill xmlns:a14="http://schemas.microsoft.com/office/drawing/2010/main">
                <a:solidFill>
                  <a:srgbClr val="FFFFFF"/>
                </a:solidFill>
              </a14:hiddenFill>
            </a:ext>
          </a:extLst>
        </p:spPr>
      </p:pic>
      <p:pic>
        <p:nvPicPr>
          <p:cNvPr id="5127"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230813" y="5319713"/>
            <a:ext cx="1881187"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508125" y="5335588"/>
            <a:ext cx="1838325"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7463" y="5313363"/>
            <a:ext cx="1608137" cy="126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386263" y="5324475"/>
            <a:ext cx="844550"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1034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lstStyle/>
          <a:p>
            <a:r>
              <a:rPr lang="en-US" dirty="0"/>
              <a:t>What is the Ganges-Brahmaputra problemshed?</a:t>
            </a:r>
          </a:p>
          <a:p>
            <a:r>
              <a:rPr lang="en-US" dirty="0"/>
              <a:t>What are the threats it faces?</a:t>
            </a:r>
          </a:p>
          <a:p>
            <a:r>
              <a:rPr lang="en-US" dirty="0"/>
              <a:t>How are third parties trying to prevent and resolve transboundary water conflicts here?</a:t>
            </a:r>
          </a:p>
          <a:p>
            <a:r>
              <a:rPr lang="en-US" dirty="0"/>
              <a:t>What effect are these approaches having?</a:t>
            </a:r>
          </a:p>
        </p:txBody>
      </p:sp>
      <p:sp>
        <p:nvSpPr>
          <p:cNvPr id="4" name="Slide Number Placeholder 3"/>
          <p:cNvSpPr>
            <a:spLocks noGrp="1"/>
          </p:cNvSpPr>
          <p:nvPr>
            <p:ph type="sldNum" sz="quarter" idx="12"/>
          </p:nvPr>
        </p:nvSpPr>
        <p:spPr/>
        <p:txBody>
          <a:bodyPr/>
          <a:lstStyle/>
          <a:p>
            <a:fld id="{1CE78A3F-DE68-44C2-8B2B-FA631B1EC134}" type="slidenum">
              <a:rPr lang="en-AU" smtClean="0"/>
              <a:pPr/>
              <a:t>2</a:t>
            </a:fld>
            <a:endParaRPr lang="en-AU"/>
          </a:p>
        </p:txBody>
      </p:sp>
    </p:spTree>
    <p:extLst>
      <p:ext uri="{BB962C8B-B14F-4D97-AF65-F5344CB8AC3E}">
        <p14:creationId xmlns:p14="http://schemas.microsoft.com/office/powerpoint/2010/main" val="2780904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44AEFF7A-D5C6-43BD-843E-4D6CB4A9CD87}" type="slidenum">
              <a:rPr lang="en-AU"/>
              <a:pPr/>
              <a:t>3</a:t>
            </a:fld>
            <a:endParaRPr lang="en-AU"/>
          </a:p>
        </p:txBody>
      </p:sp>
      <p:sp>
        <p:nvSpPr>
          <p:cNvPr id="14338" name="Rectangle 2"/>
          <p:cNvSpPr>
            <a:spLocks noGrp="1" noChangeArrowheads="1"/>
          </p:cNvSpPr>
          <p:nvPr>
            <p:ph type="title"/>
          </p:nvPr>
        </p:nvSpPr>
        <p:spPr/>
        <p:txBody>
          <a:bodyPr/>
          <a:lstStyle/>
          <a:p>
            <a:r>
              <a:rPr lang="en-US" dirty="0"/>
              <a:t>Ganges-Brahmaputra-</a:t>
            </a:r>
            <a:r>
              <a:rPr lang="en-US" dirty="0" err="1"/>
              <a:t>Meghna</a:t>
            </a:r>
            <a:r>
              <a:rPr lang="en-US" dirty="0"/>
              <a:t> basin</a:t>
            </a:r>
          </a:p>
        </p:txBody>
      </p:sp>
      <p:sp>
        <p:nvSpPr>
          <p:cNvPr id="14339" name="Rectangle 3"/>
          <p:cNvSpPr>
            <a:spLocks noGrp="1" noChangeArrowheads="1"/>
          </p:cNvSpPr>
          <p:nvPr>
            <p:ph type="body" idx="1"/>
          </p:nvPr>
        </p:nvSpPr>
        <p:spPr>
          <a:xfrm>
            <a:off x="457200" y="1916113"/>
            <a:ext cx="6491064" cy="4210050"/>
          </a:xfrm>
        </p:spPr>
        <p:txBody>
          <a:bodyPr/>
          <a:lstStyle/>
          <a:p>
            <a:endParaRPr lang="en-US" dirty="0"/>
          </a:p>
        </p:txBody>
      </p:sp>
      <p:sp>
        <p:nvSpPr>
          <p:cNvPr id="14341" name="AutoShape 5" descr="data:image/jpeg;base64,/9j/4AAQSkZJRgABAQAAAQABAAD/2wCEAAkGBhQSERUUExQVFBUVFhYaFxgYGBYYGhgXFxocGBgfGBgYHCYeFxkjGhgYIC8gIycpLCwsGB8xNTAqNSYrLCkBCQoKDgwOGg8PGiwkHyQvLCwtLCwvKiwsLCwvLCwsLCwsLCwvLCwsLCksLCwsLCwsLCwsLC8sLCwsLCwsLCwsLP/AABEIARMAtwMBIgACEQEDEQH/xAAbAAABBQEBAAAAAAAAAAAAAAAEAAIDBQYBB//EAEYQAAECBAMFBAYGCQMDBQAAAAECEQADBCESMUEFIlFhcQYTgZEUIzKhsdFCUnLB4fAHFRYkVWKCkvEzosI0REUlQ1NUY//EABoBAAMBAQEBAAAAAAAAAAAAAAABAgMEBQb/xAAvEQACAgAEBQIFBAMBAAAAAAAAAQIRAxIhMQQTQVHwYXEiMoHR4ZGhscEjJDMU/9oADAMBAAIRAxEAPwDx6fNJDCw5RCgXtFhT7PKywEXdHsBKQ6uMdWVnO5pFBQ7IK1co0EqhTLS9vvJgozEh8H0dYGqUglIOe+rwAhZlEahKbXYD2hXEqMtmsIrZm9UKGgD+QgiXNxzZqhogD3wLskYqhTm5SqInK7NsOFZQbbEx1gAuAAIu9iy/3NZbPFFPW07LfMnTxa8anZdO1EoMwdRA6xhibWdPDxqbRiUy7uRu4gD+ekehzaEpoQhQumWk+4fcYw6abEiYfqqH3j749GXeklE/SlJB8U4TEYnQ24ZVKXseZVSLg8QD4jdPvEbnsGHp1kaFvK49xEY+ZIJlks4QtSX0dQcD/aoxr+wTplTQ1is34EJBHnfygxfkFwumMvqZftLLacvr+fdA2zZeJMxLfUUP6VYT7lmLLtVTqC8RyW5T0ScBHV0+8RF2fpgpYSQ+JMxuoQpaf9yRBD5Scf8A6ENNLsi+EHHLUo5AKIueAHeP4RuKqmKaVCVBimWkEcwGPvjHzqcGTPOqDLPULdJ8iEecbuqOKllqLkrkoUSfrlO//uBP9QjPF1SOjgXUpI822rSqStJUX7xKVgu9lcebgjwgva8lpEr7a/giJtryUmTTLBJUFzpagxthWJib6k96rKFtRWNEqWjemYl7qQSq4S1h0in0Oel8SYP2gQ9QFBJAmIlLAy/1EJUW8SR4RWFG8q/1vc8afb1CpCKVVSV94JIlIlgByZcxeEE3CQEqRbO8U8imR3iu9mBAdTsMar8ALDxMXZkmqNdQ7MTJRVS8WJUiqKXZgUrATxscQTxgCRRJXMmBYWETJMxCVJAI71saHfMOjTlB47UU59LKJU4Kmhc31mEvMxBSQUuNx2uLtFTszaUypnylrE1pa0lWADu5aSbnCA7YQczxjNtZsxrzJcrlpb+fyZGFFtOl06Zih62ylAGzEAlixDhxocnhRrZy7aM2kilCRui0NqV2D5uS/IQVMUcLZWV7hFROG4Cf/hPvMbSxnLQ1jwihr50AKed6uYvPFNYdMoJwk1KwTYS1t1LQNSy/3dPOaPiIsSrDUzSQTuWYPeIbtlqKjFP2/sqqGTvTSBYyx8WgXYsr94VyCvhF7sfZalia9rEcL+0Hgfs/RFM5S1MEDNThuj6mBvczTWhX1kkd4odfeH+IjTbNvTWD2OLS2rcYQ2Gg1uEFOBaAty6m38KgQPpMSWi7oZEuVTpRMUkECak4iGIUSEEAF8rsdYmexWHiKMm32MHs3Z6iKhDbwxWP8oxHxYRraqnUmiQQN0y8+Cw1h4MYIpNmypcwTxMQEKSMQU5K1YChRSnnm0TJq5MyQqSVLEuXhwBO8tThlFYAwy8gznW7NGc2mXhYyi9n5Zl9obNT3lSlItPp5VTISgAuXBIbTOaGF4vew1AUy6hC91RLtqCEpLKA9ksDnxh/6xm7sqWlMtMqV3eSZs3u7hIXMyQHVklzziGg2qKbuUAmXjYqlhKClXeBgVrO+o3FyXeJlNSVIWFmh8f0XuBbZ2LLnSmXPlSjLmrclWPdWlJSnAm4OJCzc8Yi7NbEBnyVUqzOKJiMZMpaABfFdQIul82gsCtXSY5ipndoUhlOE3C2BBS12U/k8S182rp6MzJMxSKcqwzJrvMUv2brUSyXYMgJvrnCjLXKgxM9Z2Kq2BT0UubLmTETqqbKUJcpsSUhA7wYhqSZbYi3IZmIa2YsUUoYkJCRLZRSpSsJQAtJF3LgGw0A61vZvZ61JTPC7KVMxEpdRsEF1m4+kfN3eLns7swzKRIRuiSicVh3K8LhQS5soq3m5GIxJ9F08/o34fDai5Se/n9lFN2cpVKoYlIAnoIWsIBYoIX6tG8CXlsGc8ogkbQ7iSUU3qEH/UqVj100/wAiRdCeAHiXeNXSbPfZKpwA7wKWQoi6lS5iiL5l91ukU9RsBddWpnSGI3ZixcgMUnzL5coFN20+hnLCUoqS1fX6+ehntpI9RL/1D3cxYaYWutlEhjZ2B4u8V1NtAy0KwpSFE+1hDgHQHQWjddstnYfUyklcwqC8IBKsRV9FIze9uUSdmv0fIRSqq9opWlH/ALci6VF7BSxYi+SeUEJXG2VjRUXSdUjH7GoVFBmlz3mJA8nJPiAIH2ZtGbTkiWVXUlKwHcsTZudw0bTanaCmTLTKp924RhwlJAUdPjB3Z6poqaSmWqaF1KphWtcxCkurQBSrFutyTEqbak3H6CfLqMVJe55/t2WUTVAKLEuEtxzPKFEnaWsKqpZJDZJsBuvi0zLkx2NoWooMSpSbvqbmoSAlzayvgIC/Vy5kvdFhKAJ5v745OmErBUrElJDAjMQcpKCFFykswwkgB+UXVGM+MTXYpJ9F3UuXLKgSFA25kaRYU84JnrJBLhTMBYMHJipqkp71LkOyQ/TjFrISkLcKZSnez7o+ENuiVirl235qOoqadPImWRKxEG2F8I4HOK3ZNOj1q1ue6UAlBdiW5RbJq8YMtJKi+uQYaQ2WorzIdTqV1Fvuha6tnNLGioaLqHGTUlSQEhCSgl0hgkZhznEdJsG2KfNSglJCAGKkqJuU8S3jBiJhUoBUxRNnLs40FtLwQFpchIGeH5xk0+4nxUI/JH9Qap2JSrxBE8p3EoScKmKhck284g2hKkTFiml+ypsS0DK4cs12D2MXCVpAUWFrdIh2EMSsZSkJUXl2DtkTycgWhVs+wR4xtSuK286hstEuRiRTUw3xvTFFiDxY/Re7CAJtNMICES5K7l5ixvgkklWNi7Elk9BaD62tzSk5E+78TAiq1MtJK+LAcVcB7/ImCjF8ViWqexFWSZ4QKZCwZawcSWH0jvEcLl2y0hlZ3/d+jCagSSlQEtaAUm+JQDXD3iHYFb3i6ipmKZKSJaU6BhjJ8XA/piamlhajNJclwkfVSCLAcVKz+yIKHz5wab1r1etldtfa4TLRTU1OqSy04cDlJxKyJaznUxans+BJElSsS8alrUndAKlFamAswdn6QHJ2ok1gQhIIlIUpas2VZgPnByKtpQUo3WAT0z97+/lAopBi8TOcIxb9/wCgWtnVJSJCMCqd0gpCBiQklnThAdnJ3neK+q7P9zL7tExSziLFgDwFkvfm+Z0yjlMSuYqesuUlpY0Rp53z6xYUCmJJySM+dyfvhbEz4i8NYa+ut3rp7UVVLsFcp1zpq5k1SSkAl8KHcAk3JfyyEEIkTBK7uZOXMTiKsKlYgCcgMTsBw6w+o2u8xIGalAHkM2HNh+WiOoYFz49TkPfDdmLnJ7sDTsKVjxqCSc24NcHrFdtmilEBa7Je+ljwaLGbPcqbUqboN0fCM5tFBqZ4koPsg8TcZsBmYaNcFyc16BWyZNOpwwmhDFJIY72JJSp+AYjpChbCpBLQWOLEo6FOVmY+MKBmnEYkpYja09EWn6irbAUdW1/+2qMz/REk/YNaQwo6zMf9vUahvqRpk9oFlLqqJwswZU4upjkbJINvPwhkrakzCpXpM1JIIT66aq5AH1gHzZwwaNOb6C+HoYqf2TrsX/R1hZWYpp5HhuXgpPZ+tCir0Os3h/8AWqND9iL1NdPCv+pqVAsE+tXe+gSoBSs+XVotRtOpYHHPQgaKWvEo53c5No8PmJjc1VUZOXsCsQktRVmJrfu1Rq5+pEmzdhVoSErpKz2kgn0aeN1yT9C8a39oZtgVzg50WSbdTaBJ3aGYLd9MFrvNWG638hFPUxc4tFVS7LrDUKUaSrw7oD008DMPmjgI7T7Dq0qc01Y65pUWp55AD2D4LaQbO7XKAPdT5qlElyZk0+QdhFdWdqZyAMc+eSbsmbMDeCS5HkIlk3FljtDs5Vrp0gU9SCpbqaTNdnJywxDK2TWyky5aaaqCUklShInEgZgJGBze8UtJ2gnkgmpqhyM+aLaukry/m8OUEytsTcJKamqWpvpzp4AJ1YLchsg8RY1FdwqRQVoTNJpawkth/dp73tkUXZhANR2fq1mUTTV249vRZ4GJRIUSyGuD5RHJrKgpUo1lWpQKSR304W5MpifdFlsfbFSTgVPqVGXwmrzzBJUp19Dx8naLajHYVD2YqTSTkGlqgpaiWNPPBNn+pzbzgmvoayTIliXR1S1KcKwyJxwgElRsmxLsPGLCm7QlS1SxOqQtbAETFqTpcJd09RGc7SbVqTUJSiqnpBLbs+cAz5llXh9dSFlbtk+yKCsC5gNDVoCpZA/dp437kvua/cInrdmVhEkikqrpSlQ9Hn7oKb5IsxDeMD7Q2tOkOgVVQskJDGdOxOAxLvbWwvaKWX2jqEHEKyqLsMKp80kKf7bEWPhE6PUpqL+hqKbYlSmW3otViUTb0efa5udznA8nZtYUzmo6sJdKUA088FQ+kpsD3y5MICqO0VTgSTUT0u7BMxd03ORWSCxGr3gZe26gAtU1Kn//AHnBtcxMf7oVEqMTk7YNd6TLKaOsKJRt+7T2UohlKO5qTaCdp7IrjNlhNHWFDEqPo0+xJDPuZgA+cDS9tVBbFPq0jIH0mcQT4KD2glFfUgv6VUAc588g+a7dPlFaGlRGVGw61KVlFFVlTgJHo8/qT7HMxR0PZXaEtaV+gVhLkqHo88WIIZ8HMmNONtT7EVM8jUidMYcX33fLo0Nkdo5yUnFUzg5VhebMcaBnUyhyhdKHhyUSrV2drMBCaKtBcM9NPfib4I5BC9tVGM97UVaRxFRNS3BkhWvnCi9AcoN3qHftElASO7SSLYcZZsg5BzzyBgao21OUAmXJllAJLXUCdSSCCbnKI6PZiUjirjwPUiJFyiFgKAY6AWUebG12fpGSroS7IEbRqcWIYEqyGFKQz8CX+ESitqSlzNUXU2Q9k6sEhz55xYJprbiQkcSAfKOTJayX9puRboAImy3GwJcqZcmaTwyH4x39XgJClYiVMz4nJbiznODAmaGACG6EW6EwV+o6hVyFgtcB9b2YcIu9DPLrsAJpXSHVZ3N2YD4cIHCkOVk4sKWD5lySAkZkc8osNqUBEkY2BUoAYlFJACTi5lnT5wHUbNJQlPeDhkLORZ/zlEjdmbUkrWXe5cqB065eEWciqwEEjcSGTiLAHJSiH3jwGt45LoghXtlQcZkpv4XVD62UlgcIOHmLAfflYfOKsOhYU87cUqWACse0QRYajPmR0zh+zdmGWkzF4nKVKDkkkksHubnKB5NeAwTul2IDHEH5hv8AMWu0JnqRMcALU13cBAcu1hm9uMOyWtDlCoh97AlwC5wvdzzP5EP2vMkJrMUyYFLHdAJSkkjEnESCQAXyd3GKObMkiXLM+cQlMt1qSxB5OfrZAB8zFTs7aPezZk6clKylRVhBDBR9l29oAMANB4Q9xJURbRqO8nzCmcEOThSpJUQLsLi/PrrAqKUIU8wypizoEMwHPIP4aw3aBlzFkzMTgFsKUgObkJLukxWSpRUpgTLTZwouWJ8tDnA0VHYs66agtcJsxZyQx10bwOUE0SkH2l4rNlh55Zt8oCl7IV3gdikNm4BA8YtVyzLbDhUkB9CBxfwhegDK1LpYEFgctOjXJtAVNLmJOSlJdg6RccS6rDm1oPqT9bfawCcjx5APqXgWSUqdOIg3O6VJAYvukOOV+cLYNGFiQnCogMkC4s6VHLkoPq0BmcAlLhWupLudNQMoilIWlWJCwM7EkqI1dwyn4HhBk5AO+N0MnCb7qw6mTqbva7ADSL0I1QPKQUl8OIfSDlr5ZZawoeEGYp1BKv5hY+WY8/CFDohy7Fgmq0ZRA0YAceMPXUBwSyQOKmJ91ooJ9au+8Q5swAERd0tR3i7PnfLLh/kxNJG+rNX+1slJwFCjZnSolRf7QAPuhia1Cv8ATXKbULJSoHgxBAHNyIycyZiW2bZsGJPUZAQ805LZJTwcm7Z3Of4QmkUrZsEVfo6SuYlCxbCgKSorUcmKMgLuo/fAkztrOmqe6GySMhm1jFEmnEtJViJP1RqTlYC4e2cdkUEy5VicqJYKA97wtNw12NKvtB36Wny1TAn6aSAocRcMoW90JFZIlAqQJk1WSZawlKL6qIJJbkxvpGe/V195bEvkoH4mCJVGAbLFs9M/GFoDTLGZWSJjCbI7pWqpKg39i7c7EQp+wFj1ks97KLEENaz7yXJQQXF7W5wKiWGupJfUqTllxieiCUr9XUJlq1KVf8gG98AqA6miUibhSSnCzm4FwCBk+IPfnFoG9DVj3cEwKSTkvGAkgcSGBgja/aKdJCZYWJk4gKxlMtTYnZKTguci94K2XVLqEd1WEm4UmYQgFCteFi7Za+R6hXQCo0ifKny1KKk92VYRniSpKg1r9YyGxlDvMAmG5JUnTCC45kudXGcegUPZ+ZImhakjAMeJYIICSggqd7ZxhdhUw71QOYQXP0be85g+EF6Ogp9SNVEsqWoYQHVha53nzHADXNzFls3ZeFKsOFzmVLclV25npFNNKhNUEuGFnJDNxINz5xZUG0FuMYBH1gWI8RFk3RchIwoKnfoGLD6L83h0+aJ9nCThIcWcc+UCVNQlRCisuCABvMoC7C7i7H4x1a05qOF2cYeOYBcvpfUiClZLk6A5skJSDZrsSbcyCB+fdHaNKcBW5UBiZgoPydWj8+MLaBxJbES7lwdDl4nn8oeiodLAglhYHecfZ8R5wSQRe7I51OMIQrNQKn4HIAcb/DnEdAhXsO4OaU4CcmBxHIg5O3lBhUQd8FiBh0DgDxt4Z9ImkTcbpANmzZyWvlmPF7GErQSpgdQoJJS1wzmxN76jP7oUESEgpVNWsgOyUgOVJBKQb83LgwovNRGUqUsQHF3dtQc/CJJktxYuwvpfk1zEOyx302VKCggzVoRiU7OshIdrgORB219hrk1RoyUmZ3gl2djiwseIxYk87xnR1dAKhpBgxWD3Jt4dReJlVIHs7546dX18Isu2PZCbQTUSpikKStOIFAIBY4WvqCAfEQJtnYJppdLNUoK9Ll94hId0oZJTiJ1OIM3Aw67hTAO8Ju/Rv8vEqp4FgFKOv5OVouKXsfPVs1VeFI7pGLc3sZSheBShoyS/9vhFf2c2eKnvAqtpqTCR/wBQsIK8RVdJOZDX6iHTFT2IyHDnC5DJQLAakqP0j18oUpmYkH3/AOI0e0f0aCQQZ+0qFBUnGkLmFJWg5FOI3BbOK7sh2Y9Mp5s9U6RIlyVISpU9SkpBV7LlmzIFzmYKYZWVU+aEOxDsm3JP3QZs+vwyzhDMDcsL/ffrnFlXdmpEiUpYr6CeUsRLlzQpZJIBwp149BBezeySaiiE9dTTU0pUwywZqynfSTbEbE2NuUKugZWZulqlLn4iSLEYjdjYebRoJFLjzmplpJ+mrOz5DlfKJK7siZFOamXNkVMlFpkynmBYQS11DQO2Rs92F4xFTXqKnKmGiAznQXe/hBQmujNt2kQe5lClmumW+IpU2+SC5Zn5PA/ZjacmomlE+WEzVDChQGB+Sm3XJ+kOF4yMimWsAgFLO+8Hz0S50bODaeaCvCosbF3Z24c/lCa0oPUinlYmqlnc1IwuQeDhj5wTT7MUoA5F+hU1w/Ph1gmbtuSJ3eKkKmKXhxELCQo5EthdJOeecaqjkSKpClSsUhRKcOIhSQQoqGVgd1nuwbiRDbojLZ59NQ6VHCXxMHub8Xyz6QXS0aVh8JJDpLuWVxGcb2t7FFWJacOMiXZJsFB8ZAL6N5xR1WzTLmFJ9oW3SfiWBhKSewOEo7mbqwwYAukNbTj7znAdNLLMnPPi2vjGn2hssligFJLAkXzsemsVQosBUogjCVWJb2cnGkWZq0NTWKa7PY/d8REvpIUcRSUm1wbW+Gtr5wFjxXNzawDDkAIMMsABIsDc/c8BVBBXiRhQSd4qbCU5nLm1tYUQBDZP5t8I5DsMpViYob4IC07wP8w3kt0IEeqVmzU1PaCjqAPVT6eRVEm3+klSvMKTJfqOkeYd29r+be6PT9j7TlDYyZ5mpTPp6SqpEJxDE02YgS1MbulKEZWuYlHVGim7UKVX7Okzw5nIraqRndPpSu+lg8wDLTyeAf0tzsW0e6lgqFNJkyEJubhOM4RxPeJT/Tyi5/RVPkzBPp5y0S0Jm0lRLKiEgrkzMSwHPBMsdIpez81NbtpM2YtIlKqZk9RUQgYJZK5TlTfVlJbn1h9BvX6mwkzkydpU2ylKBkjZxpZgGs2cnvFqUxs4lobms8Y8kqKQoXMlzPallaF/bQSlVtbg+6NftL9KswVcycmk2eoCaVBZp3nFEtXqyZmNysJSne0PSAv0qyJfp8yZJWlUuolpmgpKSxWllAsbEqSTod+B6kz7lh+lkg1FIHv6BTltTeZlxgnsVstM7Y20JapsqSFT6YmZOX3csYVIVvLYs7AC2ZEV36UZ6V1NMUKQoCgpkkghTEKmuLGxytBvY+h9K2RX06ZsuXMmTqco7+YJYIlqQs3Z8km7G8HUaXxFJtLs0mQDNFbQz3OES6ed3ig4LHCAN0NnxIjRUfZ6oquz9MinlGcpFfMWpKSkMjDNTcqI1UkHW8Ue1+w02mkqmqm0ZRLYqEuoxrOm6kIDl1PnpBk3amHYFMETChfp8wqSlTLwGXNYkAvhJw3yygElTLXZGwJ2z9nbTVWIEn0qUJUmWVJKpi2mXwpUWAx8XYEmwjASEgDLDc5MCH4OS45Rt5damr2QUzJn7xQElKlkYplOu6kgn2ilsg59Wn60YeXMTdRUE6ZKv5ZcImQn6BOEBlE5X3QHfw+ERSK/EsHuho7hi/EeekNlrWk4hgXpqCGyLvBk2YkMVLSVpzCX4Fve1oRLKquU6rZHLpzEXGxqm2Alg7jNi1r3zvFCubvOSTe7n7jl0ixoUkTAoDE1w+RB/PuMUya0PU+yhLKUVhRUzh8msCxzt8IsKjZlLKK505YBVdnD8xfIW6xhKqvTJQcKnUSzPkeHIa+EU1dU95gxqBIGpxM5JJ/zziFHWynOlVFvtTtmozT6MO7lAvldRydTjLlACdq96opVLQytUlTg5A7xa3BorysvYQRICQ+QmafSY825X8oszIjI0AI0vxGfi4eCUIZL5l4SaMt7aCS1sQfxe/GCJOz1HIOPD4iKAZT0+LmTCi7oNnlwVMAHzeFANKzFTGBZyb5gZ6a6RKuXZ1JNh9KzBn0u9soOlbPxkISzqUEg5lyc/viw2gB3qVS0JmJKJw9UELwGX7KsJstYQqUrDqQY5sTFUWl7nRh4Tmr9jKmRj9q4GQGX4/CEZoTo2XMA6ePKNDVUalIWGTjWKbB6sS1OtS076HZKyRdrGxiLbqEIwrliWpBSuTukKS6FpKVkjKYpDOTfOIWOpNRrf7J+exbwHGLfb7tee5ne/uEh+JURc9BmB1hJpw1gL56RoNuSSpJUpBlhM7CEKkplqQ6VbqZiC0yWMJvm4SdblUOzUrky3SnGiTPWSw30q75N+JSoSyCdCeEN8QlDM15Vj5DcsqflmTwAZMC+QbPnz5wxUhSiAcLcSPu4RpqmbgEklKsCU0qyDIlhB9WhSmm+0squ4IzJGkHVlDLlIWBhxUqZhJYXM8LEp/rN6tvDjEviarTfz+Wl9SlgW3rt5/F/oYyRTpCnWQWdrMCefJ4KTJZLi6ixKmGuQHHpFp2cBw1FiShMoJIlJnKDrLnAsh7Z3GsWqNmDvahJ7tAmzO6lpJw4XQVvLSwZYWuS4DM6h1J8QoyafT8ff9ghgOUU11/P2MqujJLEkhLdX1uMrwTLUlIAwqJuyQw6k/iYIrdqTE00guASZr+rQ5MsoCMW7dnLvm9wYsJylTJ05DJOGnQUhKEu57gkgIDn2lf3GK5r6rv17OuxPKXR9undWVMhQ3iQAWu2YGj6WgcFlkAguGLgcNGyeLmcoppElAWLT8fqUKcpWRvzCQqUc9CzQbMpXmKdA7uXPpggdylihZSN2aCCp3JUFAva8J8Ql+/7NLt6/kFwze3Zfur7mUmAKJJA5jg0SekEWBY8R9Xn4nSNPOwrmSyAmYvFVYVJlpSHlyzhlqS2+oKZQcahncwJNplmUVKljvlU5KkhABLVICTgCQX7tw7ZZwLidrW/3f2FLh9Hrt+PuVEtbBntd9Xfnc+EESpwGQb8+8xayKeWApCkJSpZpEAkAFEwyCoA2cFSkhKvtXyg+TKeZhTLBQauemY8sKAQDLFyUnAkJKiGI1gfFLt5Vkvhn38ujOpd7E9creEEolsBbpwiCnUSB00g6RLu2sdhxokkSY0nZyjQVlRzQk6Zva/nFXKQEZkHpFjs6vEpRUUviBCgC1j14QNWik6ZNteU5ASLjje2lzaFFlXU+OVjlEKSoscrEceBsIUMGqPMZ1YfZDu+hy6kXPSBd5JIBbCbMS75aZFo1ye09PpsuhHgv5w79p6d3/VdF1ZfzjLNE6OTIyClkKckk2Kr3xaXJe0MXMOR/IHLSNge01Pf/wBLob57q7++GjtHTDLZVD/ar5ws0SuWzK94SwUSoAWckgcAHNvDgI7UYwo75sGALhhqLHmY1n7TU5/8XRW5L+cd/aSmcn9V0Lkud1dz5wJxDltmPn1RUAgYgkC4JLdBy58IYXBN8xe9s91+LN7o2P7Q038Kob57qvnHT2mph/4uh/tX84LiHLl3MrTIMsqw2diSCQ/jqIFmVWTTAOb35nOxPyjb1HaOSfb2VSf1JmdNTEP7QUv8KoP7VfOHcQ5T7mJmVKC2JYN3zAboA+utzHEVv1FsTmXU55O4taNt+0NL/CqD+1XzhftDS/wqg/tV84LgPlsxZrFNh3mLuApTF83BOsdTMUQElaiB7IxEANkwe3GNn+0VN/CqD+1Xzjo7R0zv+qqF/sq+cK4eIOW+5j8Ck6nN7HXiOB5whW72LGoq4uoK4Zm5jYp7TU4sNl0I/pX84X7R02f6qoX+yv5wZoi5TMatb3u5L3OZ0N8z+eMEU89RcYlB8w5vxcaxqD2jpv4VQf2q+cdV2nps/wBVUL/ZX84rPEnkvuUQqgkOAx+EOTVHiA/5tF5+1NP/AAuh8l/OF+1kj+F0Xkv5w88SeRIr5da/s3ggVwuCXOVtIJR2vkgMNmUQHRfzh47YSf4ZReS/nD5kRf8AnkWfZzb/AHJL4VJXmk8si3GFFYjtnKGWzaMeC/nChOcC1hYiVWZsCOwmh4EYHSNhAR0iEBCAQjphPHEiABNF/wBjEIFQJkxClhLlIAB3gzWzJvboTpAOx9hrqFMlkpHtLLsPLM8o09P2QVTgzUnGySxu4PEBrG2bmM5TUfc6sDAc2m1oVvbjtKiWJhCFIxBICSRvYxnyOEKfnGWlqdIPEA+YeNnUdlpVaQZzngMRS5A5cbxUdo6KXJS8tAYAkqKlaZBKQW0/CGsZNJdTbG4WVtrYoyI6BDKWoExIUNfcdRE6UxbOGqOCXHe6h6RHYmx0R93DSInhihBYURFMcCYmEdwwWIiww0S4mIjjQ7AiwxxolKYaRAMjaFEgRChAdww7DHIdFEHCIaRD4a0SMaUPyi3oNjJwd7ULEmSNTZSvsg6c4ApVhK0qUkLALlJLA8jyio7UbYnTqjvJiR3YO4ht3DkLixMKm3SOjCjB6y/Q2FF2xkhQTLp1dylwFFZBP8wTkove/npHoOzNopny04bgpe/DmI8Yo9oomZFj9U5+HGPUP0fTk9ycV2dIHF8m6uB4xjiRytNHXhYspNxa9gMzcCiRwUOinsYyvarelolmwU1+DgvGxqqYpxu1lueneIy8S0Y7tbODygPa3ebEHhrGOF8yOzGf+NmIk1a6aZgXcfEcRGklqcAjI3HjFPN2RMnKxTCE9Ln5DzMW9PThCQkOw43j0JtM8WVEschwEcIjMk48KO4YWGADgEOjjQ4JgAbDTEmGOFEADGhBESBEPCIAIwmOxIEQoVjBhHXh2CGKEXZBwqjohd2Y6JZibHQhDiHh6ZMd7uCxlVtDZiUpxIDLOSUlrZOdEh7DifON3+iyRUFU3vXMsF0rJBDgEHyGExQ0OzVTpmBAJVMKAdQkJADsMk2Cj48Y9JqKWXJkplpslAbrxJ5kufGObjOJhhJKrZ2cFHEnJ3sZ7tHtdJWpCDbcH+9PyjDbUBVVOTa7c2Hzv4RoquVJxqLqzGT6XjP1KEqnld3uz6W4RODK3Z28TBqFDxHQI6EQ4JjrPGGgQ8JhwRDsMTYxmGEJcSAQgsjKEBH3cdCYSVl7xKlMNgNCIRREoMJRhDI0iHBEMBh94YjpAEKO4HhQh0VHpcJM54qzUD8t84mkzHYvn1eOjIY5iy72OGaXhkiSToR1Bgn0TmDEaIrVilzImSYiCADmLf4jkteI4U3UxLByWAclhwES6LSZ6B2RoO4p1T1DfmDd5I08zfo0d2ntIJkhS7PlFuuUlSQkBRSAkDCprAMPdGN7dVoxy5QsE3OvmY+fX+xja+I+hwYrChSM7N26Ao21iskzyuY/UmHVqQVqJAuYbQTUsVcyA3IsffHuQguhxY85VuWCTD0xAJ46R0VSXbEHJYB8zGtM8ygsKhygWyiGawUz5cOOv55RyfWBKc4cYXqzeOGluJM84mbIOYVLVomB0EKDt4xX7fqDKp1O+OawawISePh8YzIxBISgsM7KZzxJBEWsJSVozxUoOkblaYcibo0ZnYO2FKV3S1Oc0k8sw+p/GNJRoxHMMDcvaJlhtbmSdj1CJEoMMnTwC1wRox+UOCycm98Q1RSR3A14cVsHiAviY6XiZUqz2brCyjEJrwoiaOQ8otSkGyxbEST5QfIkJCGD2VoBm1tYYov1Deb+USBHqyP505HiDwhtvqGVBSV31dh+MRzJIVxHTnEkhD35CEUsch+MZ2WkDKpcQzLdBpqdTGo2BRS006lpIdKlYmzxKSUh+CcDhuRMZ9cwA2u9zk8TUs/ulEKcy1pZYGeoBDcD8TxhStqjowZKMk2aDsD2xxyF00wjvad2Lh1Ss0kfZfCeQB1jNbcq+8mqVxjLbQkTDVLmyklCSThIZO6zBnzyglNRPHtIfX8sYUeDipvEi9+nbuax4rLFxa67jttzTLloIIBmkpB4BLBR8y3nElGUYWQXSLAtmBb4vFP2l2kJq0BLgIQE4SCMKvpdXN3gaj2ktACQQQMgQ8d0MJ5TlxMZOZc1ImkslsPL8Yi7hSFCYVZDjrlEUvbKhmB4RPT1InrElW4V2CgQWLFnBzDgDxi6klRFJsZ+tSNYNRV2E0jEJQKmORIukeJgGf2NnpO8UhPEEnyDQPVvLlrlu+Q8s/jEONG3xR+ZUHyaMT0rmz5q+8m3IsEgfRF728PGM/W0+BSglykG1wfNokmVBbC5DaO/lwiFKDnGui2MZxUlpud2bMKZqFfVIJ6DP3RrV7dQEFOGyg7pzDmMmHsDY6QUiuAsoMcun4QPXcIJKDi9zZCtTNZWpQlR6kXysYJlkCKzYtQlSE4gGwkAgm7KJvfnFg+JjYZi3u6/hGGLTegoJpak6gMQOmR/OsNqZLLt/kxGfZvdjFjUTyZQI+ib2Bsrj7vOFh1swlaegCTlChoDi1+Uci6CwEpbJvOCZQASQVZ6305tzPSIJiA5/HlyiFd1G41zdjr5xzbjosZM5DaA8c4lQsKa1iC3NrRVBRuH5Npwe+vPpEArFy0hKQCCVE5qyY23mAblneIyDLhbDRhl8Yjwvmbv58Gv+Xivl1BNsKC7aK8bPDpk1jYDMfm3CCi0GzZJJAZudi8Mmpbhp+P55QPKqrXAtk7+68PRP3Tu65XjROhkK5YL4gD1H51ihr6DAs2sbjpdxGk78W3UnztnzhtUmWoF0JL31t4g/fG0JZSJRsyigwyeBQpQIIsQQR1F3jR+goILJIHIn584AmbNzIAPByr4uY1eIjLIzYdmdr+ljCbLALh3Ntelx74y/a6h7uaoDIYfgH+6Btj1cymnpnJSN03AJOJBsoZ3tfq0em9q+xC6mUiopVInYkglBtiCrgpV9xbqITfY78/Ow6e55IZGJ+MQTVnIaZxb1dHMkEpnSJkvNyxs9rFsOrQLS0stT4Sf6sPhkdTaLUl1OXFT2juCpUG1f3wbTALT/plTJJdN2YgEngHI8+EGU3ZafMWUok4iGyNmOrlvfGqoOxkyhpZ8+ckGbNR3MpCT7PeEYpkxWTAZAOSRGlWrOW2nRl9gpUlYCFJKFhZAUfZKQSHIyJws7ZkRs9mGXNS1gsAbp0Bu9shzFvfFTSbHRJwYQ6gxD3cNc5tziuVUTEqV3JShVwSEi45tm0Z4mCpfFHc0w8Zw+GS0NhWU8hHtTktrhSS2rAu1h0ivlbckzMSElkDEkFRLrOYJSE7gCgAHcm+UUFOiYgFW7MJzxpxA6m1gdDFjsraQTdEmQhSWIaXkeN9cohYWXWRUsRS0gieXMYAlx4fHwhQKtJck3flxhRJVHaZQTOlqWdwTEFdioYQoFQwjMYQbXi8kbZpROKlJSUlEpJwywQVCaorxYpCcQMvBiZAJDhJJDmgVLe78R5D39YhEo+PlGClQNWXOzqqnTJpwr20Tpa5p7sqdBWrvE4ndTITLLM3tM5JEG0C6RUvBMQzIQC4xrCwtcxXrEoS5UkS0lQAsptDGdSpuIOubcvfE1Mliu7+x/wAucS3RVBs1VORVWwrmVExckiXZMtMwKlpSbd2FJVNThAb2cTMmOS29HWjFLCsU0sqXiUoFEsSsKsBwlKxML4gxVrAiw+Ll8QPzaOhRHNyxyzvny58ohybZoi3VW0onFSU4R+8sSlwSqXKEopaSrAApMwAFC2ufpCB6OfIBp1KUghC196MCy4MwqBYIZQw4Q2eQwjIVAXnwDt5e85eUSUzNck3DjodSI2UmyaDpS5Qp5yFN3q2wKSgkerCVJYrZScZMxOWgKsNotJ+0aXvErSyR+8YtwhIJlolySB3a2DpKvZUyisteKEy9A1m6+IMMa7a9ePOLCrCplSkyFowoMwzd1TF+6O8bhIyWiWzgFlrDAEiKWag35iLVcsB+T2z016QKuU9nY5fdweJGVaJOEubh/wA/fG9/R92s7hXcTD6pRJlk5JUXcHgk58i/ERj5iL6W8DDU2LEOCBoGye4NiHzECdMqLym0/SNtdS5WOUEYWIu9wqxe4biPCAP0adlpVXTEGykK32a+I7uYZ3BF/qjjGQ2pTTpwAEwlPA5HyF41f6M68bPVOE07s1CWUkYsC0v7VvZOW7ewjfClSdvcjiMR4klS0RZDshWyayWuRNQuUnvGVLVhUQmykzHsQxGXB7NAvafb5qShKSnu0l919+YzYyoklYY2PNWdjA216palzUGeZyFrUtxjSGXYJKTZgkAMLHO7mLjYezZdX6vuTiQlyULVvAD6WN2JU2TZnhFqqyRMHd55ASiClA7tCciS/tMMLjgLZc+sR1OzQqZiWGC3OIJD4hnYi4ytDpOAS/ohbthwqBOpLiyCOB0ETVciYJYdxvOx6JDjkze6Fmd2GVAn6inYFLlhIQRhJVgueQWr4CKdFEJanJc9GjQ0tXuYSlBSnLEm6S7uC9xoynHKAKuQkvlx4ZeENzcgUEtQZco8PjHI6JhZnb88xHIyNCFZ3X1t8I4kbukKFHKJEcuWOGv/ABET0xcq+yPjChQMpbDphz8YgWqOQohFo6tAATbT7wIICAz8gfEqLwoUaxAjSN4fnIxOpNz5+LCFCjRgR4jfqPz7zEBG9ChQAMUnfI0Z/G8QEZfnjChRIE2MjK2cFFZCQ3HroOOcdhRoiWdWWJbQiCqOYUrThJS6jkSNeXQQoUUtyWOkqaYnqR4RZVY9XL5hT+BcR2FDEwH6D6ufgIZNS4u9wo5nME+UdhRIwBMKFChsR//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AU"/>
          </a:p>
        </p:txBody>
      </p:sp>
      <p:sp>
        <p:nvSpPr>
          <p:cNvPr id="14343" name="AutoShape 7" descr="data:image/jpeg;base64,/9j/4AAQSkZJRgABAQAAAQABAAD/2wCEAAkGBhQSERUUExQVFBUVFhYaFxgYGBYYGhgXFxocGBgfGBgYHCYeFxkjGhgYIC8gIycpLCwsGB8xNTAqNSYrLCkBCQoKDgwOGg8PGiwkHyQvLCwtLCwvKiwsLCwvLCwsLCwsLCwvLCwsLCksLCwsLCwsLCwsLC8sLCwsLCwsLCwsLP/AABEIARMAtwMBIgACEQEDEQH/xAAbAAABBQEBAAAAAAAAAAAAAAAEAAIDBQYBB//EAEYQAAECBAMFBAYGCQMDBQAAAAECEQADBCESMUEFIlFhcQYTgZEUIzKhsdFCUnLB4fAHFRYkVWKCkvEzosI0REUlQ1NUY//EABoBAAMBAQEBAAAAAAAAAAAAAAABAgMEBQb/xAAvEQACAgAEBQIFBAMBAAAAAAAAAQIRAxIhMQQTQVHwYXEiMoHR4ZGhscEjJDMU/9oADAMBAAIRAxEAPwDx6fNJDCw5RCgXtFhT7PKywEXdHsBKQ6uMdWVnO5pFBQ7IK1co0EqhTLS9vvJgozEh8H0dYGqUglIOe+rwAhZlEahKbXYD2hXEqMtmsIrZm9UKGgD+QgiXNxzZqhogD3wLskYqhTm5SqInK7NsOFZQbbEx1gAuAAIu9iy/3NZbPFFPW07LfMnTxa8anZdO1EoMwdRA6xhibWdPDxqbRiUy7uRu4gD+ekehzaEpoQhQumWk+4fcYw6abEiYfqqH3j749GXeklE/SlJB8U4TEYnQ24ZVKXseZVSLg8QD4jdPvEbnsGHp1kaFvK49xEY+ZIJlks4QtSX0dQcD/aoxr+wTplTQ1is34EJBHnfygxfkFwumMvqZftLLacvr+fdA2zZeJMxLfUUP6VYT7lmLLtVTqC8RyW5T0ScBHV0+8RF2fpgpYSQ+JMxuoQpaf9yRBD5Scf8A6ENNLsi+EHHLUo5AKIueAHeP4RuKqmKaVCVBimWkEcwGPvjHzqcGTPOqDLPULdJ8iEecbuqOKllqLkrkoUSfrlO//uBP9QjPF1SOjgXUpI822rSqStJUX7xKVgu9lcebgjwgva8lpEr7a/giJtryUmTTLBJUFzpagxthWJib6k96rKFtRWNEqWjemYl7qQSq4S1h0in0Oel8SYP2gQ9QFBJAmIlLAy/1EJUW8SR4RWFG8q/1vc8afb1CpCKVVSV94JIlIlgByZcxeEE3CQEqRbO8U8imR3iu9mBAdTsMar8ALDxMXZkmqNdQ7MTJRVS8WJUiqKXZgUrATxscQTxgCRRJXMmBYWETJMxCVJAI71saHfMOjTlB47UU59LKJU4Kmhc31mEvMxBSQUuNx2uLtFTszaUypnylrE1pa0lWADu5aSbnCA7YQczxjNtZsxrzJcrlpb+fyZGFFtOl06Zih62ylAGzEAlixDhxocnhRrZy7aM2kilCRui0NqV2D5uS/IQVMUcLZWV7hFROG4Cf/hPvMbSxnLQ1jwihr50AKed6uYvPFNYdMoJwk1KwTYS1t1LQNSy/3dPOaPiIsSrDUzSQTuWYPeIbtlqKjFP2/sqqGTvTSBYyx8WgXYsr94VyCvhF7sfZalia9rEcL+0Hgfs/RFM5S1MEDNThuj6mBvczTWhX1kkd4odfeH+IjTbNvTWD2OLS2rcYQ2Gg1uEFOBaAty6m38KgQPpMSWi7oZEuVTpRMUkECak4iGIUSEEAF8rsdYmexWHiKMm32MHs3Z6iKhDbwxWP8oxHxYRraqnUmiQQN0y8+Cw1h4MYIpNmypcwTxMQEKSMQU5K1YChRSnnm0TJq5MyQqSVLEuXhwBO8tThlFYAwy8gznW7NGc2mXhYyi9n5Zl9obNT3lSlItPp5VTISgAuXBIbTOaGF4vew1AUy6hC91RLtqCEpLKA9ksDnxh/6xm7sqWlMtMqV3eSZs3u7hIXMyQHVklzziGg2qKbuUAmXjYqlhKClXeBgVrO+o3FyXeJlNSVIWFmh8f0XuBbZ2LLnSmXPlSjLmrclWPdWlJSnAm4OJCzc8Yi7NbEBnyVUqzOKJiMZMpaABfFdQIul82gsCtXSY5ipndoUhlOE3C2BBS12U/k8S182rp6MzJMxSKcqwzJrvMUv2brUSyXYMgJvrnCjLXKgxM9Z2Kq2BT0UubLmTETqqbKUJcpsSUhA7wYhqSZbYi3IZmIa2YsUUoYkJCRLZRSpSsJQAtJF3LgGw0A61vZvZ61JTPC7KVMxEpdRsEF1m4+kfN3eLns7swzKRIRuiSicVh3K8LhQS5soq3m5GIxJ9F08/o34fDai5Se/n9lFN2cpVKoYlIAnoIWsIBYoIX6tG8CXlsGc8ogkbQ7iSUU3qEH/UqVj100/wAiRdCeAHiXeNXSbPfZKpwA7wKWQoi6lS5iiL5l91ukU9RsBddWpnSGI3ZixcgMUnzL5coFN20+hnLCUoqS1fX6+ehntpI9RL/1D3cxYaYWutlEhjZ2B4u8V1NtAy0KwpSFE+1hDgHQHQWjddstnYfUyklcwqC8IBKsRV9FIze9uUSdmv0fIRSqq9opWlH/ALci6VF7BSxYi+SeUEJXG2VjRUXSdUjH7GoVFBmlz3mJA8nJPiAIH2ZtGbTkiWVXUlKwHcsTZudw0bTanaCmTLTKp924RhwlJAUdPjB3Z6poqaSmWqaF1KphWtcxCkurQBSrFutyTEqbak3H6CfLqMVJe55/t2WUTVAKLEuEtxzPKFEnaWsKqpZJDZJsBuvi0zLkx2NoWooMSpSbvqbmoSAlzayvgIC/Vy5kvdFhKAJ5v745OmErBUrElJDAjMQcpKCFFykswwkgB+UXVGM+MTXYpJ9F3UuXLKgSFA25kaRYU84JnrJBLhTMBYMHJipqkp71LkOyQ/TjFrISkLcKZSnez7o+ENuiVirl235qOoqadPImWRKxEG2F8I4HOK3ZNOj1q1ue6UAlBdiW5RbJq8YMtJKi+uQYaQ2WorzIdTqV1Fvuha6tnNLGioaLqHGTUlSQEhCSgl0hgkZhznEdJsG2KfNSglJCAGKkqJuU8S3jBiJhUoBUxRNnLs40FtLwQFpchIGeH5xk0+4nxUI/JH9Qap2JSrxBE8p3EoScKmKhck284g2hKkTFiml+ypsS0DK4cs12D2MXCVpAUWFrdIh2EMSsZSkJUXl2DtkTycgWhVs+wR4xtSuK286hstEuRiRTUw3xvTFFiDxY/Re7CAJtNMICES5K7l5ixvgkklWNi7Elk9BaD62tzSk5E+78TAiq1MtJK+LAcVcB7/ImCjF8ViWqexFWSZ4QKZCwZawcSWH0jvEcLl2y0hlZ3/d+jCagSSlQEtaAUm+JQDXD3iHYFb3i6ipmKZKSJaU6BhjJ8XA/piamlhajNJclwkfVSCLAcVKz+yIKHz5wab1r1etldtfa4TLRTU1OqSy04cDlJxKyJaznUxans+BJElSsS8alrUndAKlFamAswdn6QHJ2ok1gQhIIlIUpas2VZgPnByKtpQUo3WAT0z97+/lAopBi8TOcIxb9/wCgWtnVJSJCMCqd0gpCBiQklnThAdnJ3neK+q7P9zL7tExSziLFgDwFkvfm+Z0yjlMSuYqesuUlpY0Rp53z6xYUCmJJySM+dyfvhbEz4i8NYa+ut3rp7UVVLsFcp1zpq5k1SSkAl8KHcAk3JfyyEEIkTBK7uZOXMTiKsKlYgCcgMTsBw6w+o2u8xIGalAHkM2HNh+WiOoYFz49TkPfDdmLnJ7sDTsKVjxqCSc24NcHrFdtmilEBa7Je+ljwaLGbPcqbUqboN0fCM5tFBqZ4koPsg8TcZsBmYaNcFyc16BWyZNOpwwmhDFJIY72JJSp+AYjpChbCpBLQWOLEo6FOVmY+MKBmnEYkpYja09EWn6irbAUdW1/+2qMz/REk/YNaQwo6zMf9vUahvqRpk9oFlLqqJwswZU4upjkbJINvPwhkrakzCpXpM1JIIT66aq5AH1gHzZwwaNOb6C+HoYqf2TrsX/R1hZWYpp5HhuXgpPZ+tCir0Os3h/8AWqND9iL1NdPCv+pqVAsE+tXe+gSoBSs+XVotRtOpYHHPQgaKWvEo53c5No8PmJjc1VUZOXsCsQktRVmJrfu1Rq5+pEmzdhVoSErpKz2kgn0aeN1yT9C8a39oZtgVzg50WSbdTaBJ3aGYLd9MFrvNWG638hFPUxc4tFVS7LrDUKUaSrw7oD008DMPmjgI7T7Dq0qc01Y65pUWp55AD2D4LaQbO7XKAPdT5qlElyZk0+QdhFdWdqZyAMc+eSbsmbMDeCS5HkIlk3FljtDs5Vrp0gU9SCpbqaTNdnJywxDK2TWyky5aaaqCUklShInEgZgJGBze8UtJ2gnkgmpqhyM+aLaukry/m8OUEytsTcJKamqWpvpzp4AJ1YLchsg8RY1FdwqRQVoTNJpawkth/dp73tkUXZhANR2fq1mUTTV249vRZ4GJRIUSyGuD5RHJrKgpUo1lWpQKSR304W5MpifdFlsfbFSTgVPqVGXwmrzzBJUp19Dx8naLajHYVD2YqTSTkGlqgpaiWNPPBNn+pzbzgmvoayTIliXR1S1KcKwyJxwgElRsmxLsPGLCm7QlS1SxOqQtbAETFqTpcJd09RGc7SbVqTUJSiqnpBLbs+cAz5llXh9dSFlbtk+yKCsC5gNDVoCpZA/dp437kvua/cInrdmVhEkikqrpSlQ9Hn7oKb5IsxDeMD7Q2tOkOgVVQskJDGdOxOAxLvbWwvaKWX2jqEHEKyqLsMKp80kKf7bEWPhE6PUpqL+hqKbYlSmW3otViUTb0efa5udznA8nZtYUzmo6sJdKUA088FQ+kpsD3y5MICqO0VTgSTUT0u7BMxd03ORWSCxGr3gZe26gAtU1Kn//AHnBtcxMf7oVEqMTk7YNd6TLKaOsKJRt+7T2UohlKO5qTaCdp7IrjNlhNHWFDEqPo0+xJDPuZgA+cDS9tVBbFPq0jIH0mcQT4KD2glFfUgv6VUAc588g+a7dPlFaGlRGVGw61KVlFFVlTgJHo8/qT7HMxR0PZXaEtaV+gVhLkqHo88WIIZ8HMmNONtT7EVM8jUidMYcX33fLo0Nkdo5yUnFUzg5VhebMcaBnUyhyhdKHhyUSrV2drMBCaKtBcM9NPfib4I5BC9tVGM97UVaRxFRNS3BkhWvnCi9AcoN3qHftElASO7SSLYcZZsg5BzzyBgao21OUAmXJllAJLXUCdSSCCbnKI6PZiUjirjwPUiJFyiFgKAY6AWUebG12fpGSroS7IEbRqcWIYEqyGFKQz8CX+ESitqSlzNUXU2Q9k6sEhz55xYJprbiQkcSAfKOTJayX9puRboAImy3GwJcqZcmaTwyH4x39XgJClYiVMz4nJbiznODAmaGACG6EW6EwV+o6hVyFgtcB9b2YcIu9DPLrsAJpXSHVZ3N2YD4cIHCkOVk4sKWD5lySAkZkc8osNqUBEkY2BUoAYlFJACTi5lnT5wHUbNJQlPeDhkLORZ/zlEjdmbUkrWXe5cqB065eEWciqwEEjcSGTiLAHJSiH3jwGt45LoghXtlQcZkpv4XVD62UlgcIOHmLAfflYfOKsOhYU87cUqWACse0QRYajPmR0zh+zdmGWkzF4nKVKDkkkksHubnKB5NeAwTul2IDHEH5hv8AMWu0JnqRMcALU13cBAcu1hm9uMOyWtDlCoh97AlwC5wvdzzP5EP2vMkJrMUyYFLHdAJSkkjEnESCQAXyd3GKObMkiXLM+cQlMt1qSxB5OfrZAB8zFTs7aPezZk6clKylRVhBDBR9l29oAMANB4Q9xJURbRqO8nzCmcEOThSpJUQLsLi/PrrAqKUIU8wypizoEMwHPIP4aw3aBlzFkzMTgFsKUgObkJLukxWSpRUpgTLTZwouWJ8tDnA0VHYs66agtcJsxZyQx10bwOUE0SkH2l4rNlh55Zt8oCl7IV3gdikNm4BA8YtVyzLbDhUkB9CBxfwhegDK1LpYEFgctOjXJtAVNLmJOSlJdg6RccS6rDm1oPqT9bfawCcjx5APqXgWSUqdOIg3O6VJAYvukOOV+cLYNGFiQnCogMkC4s6VHLkoPq0BmcAlLhWupLudNQMoilIWlWJCwM7EkqI1dwyn4HhBk5AO+N0MnCb7qw6mTqbva7ADSL0I1QPKQUl8OIfSDlr5ZZawoeEGYp1BKv5hY+WY8/CFDohy7Fgmq0ZRA0YAceMPXUBwSyQOKmJ91ooJ9au+8Q5swAERd0tR3i7PnfLLh/kxNJG+rNX+1slJwFCjZnSolRf7QAPuhia1Cv8ATXKbULJSoHgxBAHNyIycyZiW2bZsGJPUZAQ805LZJTwcm7Z3Of4QmkUrZsEVfo6SuYlCxbCgKSorUcmKMgLuo/fAkztrOmqe6GySMhm1jFEmnEtJViJP1RqTlYC4e2cdkUEy5VicqJYKA97wtNw12NKvtB36Wny1TAn6aSAocRcMoW90JFZIlAqQJk1WSZawlKL6qIJJbkxvpGe/V195bEvkoH4mCJVGAbLFs9M/GFoDTLGZWSJjCbI7pWqpKg39i7c7EQp+wFj1ks97KLEENaz7yXJQQXF7W5wKiWGupJfUqTllxieiCUr9XUJlq1KVf8gG98AqA6miUibhSSnCzm4FwCBk+IPfnFoG9DVj3cEwKSTkvGAkgcSGBgja/aKdJCZYWJk4gKxlMtTYnZKTguci94K2XVLqEd1WEm4UmYQgFCteFi7Za+R6hXQCo0ifKny1KKk92VYRniSpKg1r9YyGxlDvMAmG5JUnTCC45kudXGcegUPZ+ZImhakjAMeJYIICSggqd7ZxhdhUw71QOYQXP0be85g+EF6Ogp9SNVEsqWoYQHVha53nzHADXNzFls3ZeFKsOFzmVLclV25npFNNKhNUEuGFnJDNxINz5xZUG0FuMYBH1gWI8RFk3RchIwoKnfoGLD6L83h0+aJ9nCThIcWcc+UCVNQlRCisuCABvMoC7C7i7H4x1a05qOF2cYeOYBcvpfUiClZLk6A5skJSDZrsSbcyCB+fdHaNKcBW5UBiZgoPydWj8+MLaBxJbES7lwdDl4nn8oeiodLAglhYHecfZ8R5wSQRe7I51OMIQrNQKn4HIAcb/DnEdAhXsO4OaU4CcmBxHIg5O3lBhUQd8FiBh0DgDxt4Z9ImkTcbpANmzZyWvlmPF7GErQSpgdQoJJS1wzmxN76jP7oUESEgpVNWsgOyUgOVJBKQb83LgwovNRGUqUsQHF3dtQc/CJJktxYuwvpfk1zEOyx302VKCggzVoRiU7OshIdrgORB219hrk1RoyUmZ3gl2djiwseIxYk87xnR1dAKhpBgxWD3Jt4dReJlVIHs7546dX18Isu2PZCbQTUSpikKStOIFAIBY4WvqCAfEQJtnYJppdLNUoK9Ll94hId0oZJTiJ1OIM3Aw67hTAO8Ju/Rv8vEqp4FgFKOv5OVouKXsfPVs1VeFI7pGLc3sZSheBShoyS/9vhFf2c2eKnvAqtpqTCR/wBQsIK8RVdJOZDX6iHTFT2IyHDnC5DJQLAakqP0j18oUpmYkH3/AOI0e0f0aCQQZ+0qFBUnGkLmFJWg5FOI3BbOK7sh2Y9Mp5s9U6RIlyVISpU9SkpBV7LlmzIFzmYKYZWVU+aEOxDsm3JP3QZs+vwyzhDMDcsL/ffrnFlXdmpEiUpYr6CeUsRLlzQpZJIBwp149BBezeySaiiE9dTTU0pUwywZqynfSTbEbE2NuUKugZWZulqlLn4iSLEYjdjYebRoJFLjzmplpJ+mrOz5DlfKJK7siZFOamXNkVMlFpkynmBYQS11DQO2Rs92F4xFTXqKnKmGiAznQXe/hBQmujNt2kQe5lClmumW+IpU2+SC5Zn5PA/ZjacmomlE+WEzVDChQGB+Sm3XJ+kOF4yMimWsAgFLO+8Hz0S50bODaeaCvCosbF3Z24c/lCa0oPUinlYmqlnc1IwuQeDhj5wTT7MUoA5F+hU1w/Ph1gmbtuSJ3eKkKmKXhxELCQo5EthdJOeecaqjkSKpClSsUhRKcOIhSQQoqGVgd1nuwbiRDbojLZ59NQ6VHCXxMHub8Xyz6QXS0aVh8JJDpLuWVxGcb2t7FFWJacOMiXZJsFB8ZAL6N5xR1WzTLmFJ9oW3SfiWBhKSewOEo7mbqwwYAukNbTj7znAdNLLMnPPi2vjGn2hssligFJLAkXzsemsVQosBUogjCVWJb2cnGkWZq0NTWKa7PY/d8REvpIUcRSUm1wbW+Gtr5wFjxXNzawDDkAIMMsABIsDc/c8BVBBXiRhQSd4qbCU5nLm1tYUQBDZP5t8I5DsMpViYob4IC07wP8w3kt0IEeqVmzU1PaCjqAPVT6eRVEm3+klSvMKTJfqOkeYd29r+be6PT9j7TlDYyZ5mpTPp6SqpEJxDE02YgS1MbulKEZWuYlHVGim7UKVX7Okzw5nIraqRndPpSu+lg8wDLTyeAf0tzsW0e6lgqFNJkyEJubhOM4RxPeJT/Tyi5/RVPkzBPp5y0S0Jm0lRLKiEgrkzMSwHPBMsdIpez81NbtpM2YtIlKqZk9RUQgYJZK5TlTfVlJbn1h9BvX6mwkzkydpU2ylKBkjZxpZgGs2cnvFqUxs4lobms8Y8kqKQoXMlzPallaF/bQSlVtbg+6NftL9KswVcycmk2eoCaVBZp3nFEtXqyZmNysJSne0PSAv0qyJfp8yZJWlUuolpmgpKSxWllAsbEqSTod+B6kz7lh+lkg1FIHv6BTltTeZlxgnsVstM7Y20JapsqSFT6YmZOX3csYVIVvLYs7AC2ZEV36UZ6V1NMUKQoCgpkkghTEKmuLGxytBvY+h9K2RX06ZsuXMmTqco7+YJYIlqQs3Z8km7G8HUaXxFJtLs0mQDNFbQz3OES6ed3ig4LHCAN0NnxIjRUfZ6oquz9MinlGcpFfMWpKSkMjDNTcqI1UkHW8Ue1+w02mkqmqm0ZRLYqEuoxrOm6kIDl1PnpBk3amHYFMETChfp8wqSlTLwGXNYkAvhJw3yygElTLXZGwJ2z9nbTVWIEn0qUJUmWVJKpi2mXwpUWAx8XYEmwjASEgDLDc5MCH4OS45Rt5damr2QUzJn7xQElKlkYplOu6kgn2ilsg59Wn60YeXMTdRUE6ZKv5ZcImQn6BOEBlE5X3QHfw+ERSK/EsHuho7hi/EeekNlrWk4hgXpqCGyLvBk2YkMVLSVpzCX4Fve1oRLKquU6rZHLpzEXGxqm2Alg7jNi1r3zvFCubvOSTe7n7jl0ixoUkTAoDE1w+RB/PuMUya0PU+yhLKUVhRUzh8msCxzt8IsKjZlLKK505YBVdnD8xfIW6xhKqvTJQcKnUSzPkeHIa+EU1dU95gxqBIGpxM5JJ/zziFHWynOlVFvtTtmozT6MO7lAvldRydTjLlACdq96opVLQytUlTg5A7xa3BorysvYQRICQ+QmafSY825X8oszIjI0AI0vxGfi4eCUIZL5l4SaMt7aCS1sQfxe/GCJOz1HIOPD4iKAZT0+LmTCi7oNnlwVMAHzeFANKzFTGBZyb5gZ6a6RKuXZ1JNh9KzBn0u9soOlbPxkISzqUEg5lyc/viw2gB3qVS0JmJKJw9UELwGX7KsJstYQqUrDqQY5sTFUWl7nRh4Tmr9jKmRj9q4GQGX4/CEZoTo2XMA6ePKNDVUalIWGTjWKbB6sS1OtS076HZKyRdrGxiLbqEIwrliWpBSuTukKS6FpKVkjKYpDOTfOIWOpNRrf7J+exbwHGLfb7tee5ne/uEh+JURc9BmB1hJpw1gL56RoNuSSpJUpBlhM7CEKkplqQ6VbqZiC0yWMJvm4SdblUOzUrky3SnGiTPWSw30q75N+JSoSyCdCeEN8QlDM15Vj5DcsqflmTwAZMC+QbPnz5wxUhSiAcLcSPu4RpqmbgEklKsCU0qyDIlhB9WhSmm+0squ4IzJGkHVlDLlIWBhxUqZhJYXM8LEp/rN6tvDjEviarTfz+Wl9SlgW3rt5/F/oYyRTpCnWQWdrMCefJ4KTJZLi6ixKmGuQHHpFp2cBw1FiShMoJIlJnKDrLnAsh7Z3GsWqNmDvahJ7tAmzO6lpJw4XQVvLSwZYWuS4DM6h1J8QoyafT8ff9ghgOUU11/P2MqujJLEkhLdX1uMrwTLUlIAwqJuyQw6k/iYIrdqTE00guASZr+rQ5MsoCMW7dnLvm9wYsJylTJ05DJOGnQUhKEu57gkgIDn2lf3GK5r6rv17OuxPKXR9undWVMhQ3iQAWu2YGj6WgcFlkAguGLgcNGyeLmcoppElAWLT8fqUKcpWRvzCQqUc9CzQbMpXmKdA7uXPpggdylihZSN2aCCp3JUFAva8J8Ql+/7NLt6/kFwze3Zfur7mUmAKJJA5jg0SekEWBY8R9Xn4nSNPOwrmSyAmYvFVYVJlpSHlyzhlqS2+oKZQcahncwJNplmUVKljvlU5KkhABLVICTgCQX7tw7ZZwLidrW/3f2FLh9Hrt+PuVEtbBntd9Xfnc+EESpwGQb8+8xayKeWApCkJSpZpEAkAFEwyCoA2cFSkhKvtXyg+TKeZhTLBQauemY8sKAQDLFyUnAkJKiGI1gfFLt5Vkvhn38ujOpd7E9creEEolsBbpwiCnUSB00g6RLu2sdhxokkSY0nZyjQVlRzQk6Zva/nFXKQEZkHpFjs6vEpRUUviBCgC1j14QNWik6ZNteU5ASLjje2lzaFFlXU+OVjlEKSoscrEceBsIUMGqPMZ1YfZDu+hy6kXPSBd5JIBbCbMS75aZFo1ye09PpsuhHgv5w79p6d3/VdF1ZfzjLNE6OTIyClkKckk2Kr3xaXJe0MXMOR/IHLSNge01Pf/wBLob57q7++GjtHTDLZVD/ar5ws0SuWzK94SwUSoAWckgcAHNvDgI7UYwo75sGALhhqLHmY1n7TU5/8XRW5L+cd/aSmcn9V0Lkud1dz5wJxDltmPn1RUAgYgkC4JLdBy58IYXBN8xe9s91+LN7o2P7Q038Kob57qvnHT2mph/4uh/tX84LiHLl3MrTIMsqw2diSCQ/jqIFmVWTTAOb35nOxPyjb1HaOSfb2VSf1JmdNTEP7QUv8KoP7VfOHcQ5T7mJmVKC2JYN3zAboA+utzHEVv1FsTmXU55O4taNt+0NL/CqD+1XzhftDS/wqg/tV84LgPlsxZrFNh3mLuApTF83BOsdTMUQElaiB7IxEANkwe3GNn+0VN/CqD+1Xzjo7R0zv+qqF/sq+cK4eIOW+5j8Ck6nN7HXiOB5whW72LGoq4uoK4Zm5jYp7TU4sNl0I/pX84X7R02f6qoX+yv5wZoi5TMatb3u5L3OZ0N8z+eMEU89RcYlB8w5vxcaxqD2jpv4VQf2q+cdV2nps/wBVUL/ZX84rPEnkvuUQqgkOAx+EOTVHiA/5tF5+1NP/AAuh8l/OF+1kj+F0Xkv5w88SeRIr5da/s3ggVwuCXOVtIJR2vkgMNmUQHRfzh47YSf4ZReS/nD5kRf8AnkWfZzb/AHJL4VJXmk8si3GFFYjtnKGWzaMeC/nChOcC1hYiVWZsCOwmh4EYHSNhAR0iEBCAQjphPHEiABNF/wBjEIFQJkxClhLlIAB3gzWzJvboTpAOx9hrqFMlkpHtLLsPLM8o09P2QVTgzUnGySxu4PEBrG2bmM5TUfc6sDAc2m1oVvbjtKiWJhCFIxBICSRvYxnyOEKfnGWlqdIPEA+YeNnUdlpVaQZzngMRS5A5cbxUdo6KXJS8tAYAkqKlaZBKQW0/CGsZNJdTbG4WVtrYoyI6BDKWoExIUNfcdRE6UxbOGqOCXHe6h6RHYmx0R93DSInhihBYURFMcCYmEdwwWIiww0S4mIjjQ7AiwxxolKYaRAMjaFEgRChAdww7DHIdFEHCIaRD4a0SMaUPyi3oNjJwd7ULEmSNTZSvsg6c4ApVhK0qUkLALlJLA8jyio7UbYnTqjvJiR3YO4ht3DkLixMKm3SOjCjB6y/Q2FF2xkhQTLp1dylwFFZBP8wTkove/npHoOzNopny04bgpe/DmI8Yo9oomZFj9U5+HGPUP0fTk9ycV2dIHF8m6uB4xjiRytNHXhYspNxa9gMzcCiRwUOinsYyvarelolmwU1+DgvGxqqYpxu1lueneIy8S0Y7tbODygPa3ebEHhrGOF8yOzGf+NmIk1a6aZgXcfEcRGklqcAjI3HjFPN2RMnKxTCE9Ln5DzMW9PThCQkOw43j0JtM8WVEschwEcIjMk48KO4YWGADgEOjjQ4JgAbDTEmGOFEADGhBESBEPCIAIwmOxIEQoVjBhHXh2CGKEXZBwqjohd2Y6JZibHQhDiHh6ZMd7uCxlVtDZiUpxIDLOSUlrZOdEh7DifON3+iyRUFU3vXMsF0rJBDgEHyGExQ0OzVTpmBAJVMKAdQkJADsMk2Cj48Y9JqKWXJkplpslAbrxJ5kufGObjOJhhJKrZ2cFHEnJ3sZ7tHtdJWpCDbcH+9PyjDbUBVVOTa7c2Hzv4RoquVJxqLqzGT6XjP1KEqnld3uz6W4RODK3Z28TBqFDxHQI6EQ4JjrPGGgQ8JhwRDsMTYxmGEJcSAQgsjKEBH3cdCYSVl7xKlMNgNCIRREoMJRhDI0iHBEMBh94YjpAEKO4HhQh0VHpcJM54qzUD8t84mkzHYvn1eOjIY5iy72OGaXhkiSToR1Bgn0TmDEaIrVilzImSYiCADmLf4jkteI4U3UxLByWAclhwES6LSZ6B2RoO4p1T1DfmDd5I08zfo0d2ntIJkhS7PlFuuUlSQkBRSAkDCprAMPdGN7dVoxy5QsE3OvmY+fX+xja+I+hwYrChSM7N26Ao21iskzyuY/UmHVqQVqJAuYbQTUsVcyA3IsffHuQguhxY85VuWCTD0xAJ46R0VSXbEHJYB8zGtM8ygsKhygWyiGawUz5cOOv55RyfWBKc4cYXqzeOGluJM84mbIOYVLVomB0EKDt4xX7fqDKp1O+OawawISePh8YzIxBISgsM7KZzxJBEWsJSVozxUoOkblaYcibo0ZnYO2FKV3S1Oc0k8sw+p/GNJRoxHMMDcvaJlhtbmSdj1CJEoMMnTwC1wRox+UOCycm98Q1RSR3A14cVsHiAviY6XiZUqz2brCyjEJrwoiaOQ8otSkGyxbEST5QfIkJCGD2VoBm1tYYov1Deb+USBHqyP505HiDwhtvqGVBSV31dh+MRzJIVxHTnEkhD35CEUsch+MZ2WkDKpcQzLdBpqdTGo2BRS006lpIdKlYmzxKSUh+CcDhuRMZ9cwA2u9zk8TUs/ulEKcy1pZYGeoBDcD8TxhStqjowZKMk2aDsD2xxyF00wjvad2Lh1Ss0kfZfCeQB1jNbcq+8mqVxjLbQkTDVLmyklCSThIZO6zBnzyglNRPHtIfX8sYUeDipvEi9+nbuax4rLFxa67jttzTLloIIBmkpB4BLBR8y3nElGUYWQXSLAtmBb4vFP2l2kJq0BLgIQE4SCMKvpdXN3gaj2ktACQQQMgQ8d0MJ5TlxMZOZc1ImkslsPL8Yi7hSFCYVZDjrlEUvbKhmB4RPT1InrElW4V2CgQWLFnBzDgDxi6klRFJsZ+tSNYNRV2E0jEJQKmORIukeJgGf2NnpO8UhPEEnyDQPVvLlrlu+Q8s/jEONG3xR+ZUHyaMT0rmz5q+8m3IsEgfRF728PGM/W0+BSglykG1wfNokmVBbC5DaO/lwiFKDnGui2MZxUlpud2bMKZqFfVIJ6DP3RrV7dQEFOGyg7pzDmMmHsDY6QUiuAsoMcun4QPXcIJKDi9zZCtTNZWpQlR6kXysYJlkCKzYtQlSE4gGwkAgm7KJvfnFg+JjYZi3u6/hGGLTegoJpak6gMQOmR/OsNqZLLt/kxGfZvdjFjUTyZQI+ib2Bsrj7vOFh1swlaegCTlChoDi1+Uci6CwEpbJvOCZQASQVZ6305tzPSIJiA5/HlyiFd1G41zdjr5xzbjosZM5DaA8c4lQsKa1iC3NrRVBRuH5Npwe+vPpEArFy0hKQCCVE5qyY23mAblneIyDLhbDRhl8Yjwvmbv58Gv+Xivl1BNsKC7aK8bPDpk1jYDMfm3CCi0GzZJJAZudi8Mmpbhp+P55QPKqrXAtk7+68PRP3Tu65XjROhkK5YL4gD1H51ihr6DAs2sbjpdxGk78W3UnztnzhtUmWoF0JL31t4g/fG0JZSJRsyigwyeBQpQIIsQQR1F3jR+goILJIHIn584AmbNzIAPByr4uY1eIjLIzYdmdr+ljCbLALh3Ntelx74y/a6h7uaoDIYfgH+6Btj1cymnpnJSN03AJOJBsoZ3tfq0em9q+xC6mUiopVInYkglBtiCrgpV9xbqITfY78/Ow6e55IZGJ+MQTVnIaZxb1dHMkEpnSJkvNyxs9rFsOrQLS0stT4Sf6sPhkdTaLUl1OXFT2juCpUG1f3wbTALT/plTJJdN2YgEngHI8+EGU3ZafMWUok4iGyNmOrlvfGqoOxkyhpZ8+ckGbNR3MpCT7PeEYpkxWTAZAOSRGlWrOW2nRl9gpUlYCFJKFhZAUfZKQSHIyJws7ZkRs9mGXNS1gsAbp0Bu9shzFvfFTSbHRJwYQ6gxD3cNc5tziuVUTEqV3JShVwSEi45tm0Z4mCpfFHc0w8Zw+GS0NhWU8hHtTktrhSS2rAu1h0ivlbckzMSElkDEkFRLrOYJSE7gCgAHcm+UUFOiYgFW7MJzxpxA6m1gdDFjsraQTdEmQhSWIaXkeN9cohYWXWRUsRS0gieXMYAlx4fHwhQKtJck3flxhRJVHaZQTOlqWdwTEFdioYQoFQwjMYQbXi8kbZpROKlJSUlEpJwywQVCaorxYpCcQMvBiZAJDhJJDmgVLe78R5D39YhEo+PlGClQNWXOzqqnTJpwr20Tpa5p7sqdBWrvE4ndTITLLM3tM5JEG0C6RUvBMQzIQC4xrCwtcxXrEoS5UkS0lQAsptDGdSpuIOubcvfE1Mliu7+x/wAucS3RVBs1VORVWwrmVExckiXZMtMwKlpSbd2FJVNThAb2cTMmOS29HWjFLCsU0sqXiUoFEsSsKsBwlKxML4gxVrAiw+Ll8QPzaOhRHNyxyzvny58ohybZoi3VW0onFSU4R+8sSlwSqXKEopaSrAApMwAFC2ufpCB6OfIBp1KUghC196MCy4MwqBYIZQw4Q2eQwjIVAXnwDt5e85eUSUzNck3DjodSI2UmyaDpS5Qp5yFN3q2wKSgkerCVJYrZScZMxOWgKsNotJ+0aXvErSyR+8YtwhIJlolySB3a2DpKvZUyisteKEy9A1m6+IMMa7a9ePOLCrCplSkyFowoMwzd1TF+6O8bhIyWiWzgFlrDAEiKWag35iLVcsB+T2z016QKuU9nY5fdweJGVaJOEubh/wA/fG9/R92s7hXcTD6pRJlk5JUXcHgk58i/ERj5iL6W8DDU2LEOCBoGye4NiHzECdMqLym0/SNtdS5WOUEYWIu9wqxe4biPCAP0adlpVXTEGykK32a+I7uYZ3BF/qjjGQ2pTTpwAEwlPA5HyF41f6M68bPVOE07s1CWUkYsC0v7VvZOW7ewjfClSdvcjiMR4klS0RZDshWyayWuRNQuUnvGVLVhUQmykzHsQxGXB7NAvafb5qShKSnu0l919+YzYyoklYY2PNWdjA216palzUGeZyFrUtxjSGXYJKTZgkAMLHO7mLjYezZdX6vuTiQlyULVvAD6WN2JU2TZnhFqqyRMHd55ASiClA7tCciS/tMMLjgLZc+sR1OzQqZiWGC3OIJD4hnYi4ytDpOAS/ohbthwqBOpLiyCOB0ETVciYJYdxvOx6JDjkze6Fmd2GVAn6inYFLlhIQRhJVgueQWr4CKdFEJanJc9GjQ0tXuYSlBSnLEm6S7uC9xoynHKAKuQkvlx4ZeENzcgUEtQZco8PjHI6JhZnb88xHIyNCFZ3X1t8I4kbukKFHKJEcuWOGv/ABET0xcq+yPjChQMpbDphz8YgWqOQohFo6tAATbT7wIICAz8gfEqLwoUaxAjSN4fnIxOpNz5+LCFCjRgR4jfqPz7zEBG9ChQAMUnfI0Z/G8QEZfnjChRIE2MjK2cFFZCQ3HroOOcdhRoiWdWWJbQiCqOYUrThJS6jkSNeXQQoUUtyWOkqaYnqR4RZVY9XL5hT+BcR2FDEwH6D6ufgIZNS4u9wo5nME+UdhRIwBMKFChsR//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AU"/>
          </a:p>
        </p:txBody>
      </p:sp>
      <p:sp>
        <p:nvSpPr>
          <p:cNvPr id="14345" name="AutoShape 9" descr="data:image/jpeg;base64,/9j/4AAQSkZJRgABAQAAAQABAAD/2wCEAAkGBhQSERUUExQVFBUVFhYaFxgYGBYYGhgXFxocGBgfGBgYHCYeFxkjGhgYIC8gIycpLCwsGB8xNTAqNSYrLCkBCQoKDgwOGg8PGiwkHyQvLCwtLCwvKiwsLCwvLCwsLCwsLCwvLCwsLCksLCwsLCwsLCwsLC8sLCwsLCwsLCwsLP/AABEIARMAtwMBIgACEQEDEQH/xAAbAAABBQEBAAAAAAAAAAAAAAAEAAIDBQYBB//EAEYQAAECBAMFBAYGCQMDBQAAAAECEQADBCESMUEFIlFhcQYTgZEUIzKhsdFCUnLB4fAHFRYkVWKCkvEzosI0REUlQ1NUY//EABoBAAMBAQEBAAAAAAAAAAAAAAABAgMEBQb/xAAvEQACAgAEBQIFBAMBAAAAAAAAAQIRAxIhMQQTQVHwYXEiMoHR4ZGhscEjJDMU/9oADAMBAAIRAxEAPwDx6fNJDCw5RCgXtFhT7PKywEXdHsBKQ6uMdWVnO5pFBQ7IK1co0EqhTLS9vvJgozEh8H0dYGqUglIOe+rwAhZlEahKbXYD2hXEqMtmsIrZm9UKGgD+QgiXNxzZqhogD3wLskYqhTm5SqInK7NsOFZQbbEx1gAuAAIu9iy/3NZbPFFPW07LfMnTxa8anZdO1EoMwdRA6xhibWdPDxqbRiUy7uRu4gD+ekehzaEpoQhQumWk+4fcYw6abEiYfqqH3j749GXeklE/SlJB8U4TEYnQ24ZVKXseZVSLg8QD4jdPvEbnsGHp1kaFvK49xEY+ZIJlks4QtSX0dQcD/aoxr+wTplTQ1is34EJBHnfygxfkFwumMvqZftLLacvr+fdA2zZeJMxLfUUP6VYT7lmLLtVTqC8RyW5T0ScBHV0+8RF2fpgpYSQ+JMxuoQpaf9yRBD5Scf8A6ENNLsi+EHHLUo5AKIueAHeP4RuKqmKaVCVBimWkEcwGPvjHzqcGTPOqDLPULdJ8iEecbuqOKllqLkrkoUSfrlO//uBP9QjPF1SOjgXUpI822rSqStJUX7xKVgu9lcebgjwgva8lpEr7a/giJtryUmTTLBJUFzpagxthWJib6k96rKFtRWNEqWjemYl7qQSq4S1h0in0Oel8SYP2gQ9QFBJAmIlLAy/1EJUW8SR4RWFG8q/1vc8afb1CpCKVVSV94JIlIlgByZcxeEE3CQEqRbO8U8imR3iu9mBAdTsMar8ALDxMXZkmqNdQ7MTJRVS8WJUiqKXZgUrATxscQTxgCRRJXMmBYWETJMxCVJAI71saHfMOjTlB47UU59LKJU4Kmhc31mEvMxBSQUuNx2uLtFTszaUypnylrE1pa0lWADu5aSbnCA7YQczxjNtZsxrzJcrlpb+fyZGFFtOl06Zih62ylAGzEAlixDhxocnhRrZy7aM2kilCRui0NqV2D5uS/IQVMUcLZWV7hFROG4Cf/hPvMbSxnLQ1jwihr50AKed6uYvPFNYdMoJwk1KwTYS1t1LQNSy/3dPOaPiIsSrDUzSQTuWYPeIbtlqKjFP2/sqqGTvTSBYyx8WgXYsr94VyCvhF7sfZalia9rEcL+0Hgfs/RFM5S1MEDNThuj6mBvczTWhX1kkd4odfeH+IjTbNvTWD2OLS2rcYQ2Gg1uEFOBaAty6m38KgQPpMSWi7oZEuVTpRMUkECak4iGIUSEEAF8rsdYmexWHiKMm32MHs3Z6iKhDbwxWP8oxHxYRraqnUmiQQN0y8+Cw1h4MYIpNmypcwTxMQEKSMQU5K1YChRSnnm0TJq5MyQqSVLEuXhwBO8tThlFYAwy8gznW7NGc2mXhYyi9n5Zl9obNT3lSlItPp5VTISgAuXBIbTOaGF4vew1AUy6hC91RLtqCEpLKA9ksDnxh/6xm7sqWlMtMqV3eSZs3u7hIXMyQHVklzziGg2qKbuUAmXjYqlhKClXeBgVrO+o3FyXeJlNSVIWFmh8f0XuBbZ2LLnSmXPlSjLmrclWPdWlJSnAm4OJCzc8Yi7NbEBnyVUqzOKJiMZMpaABfFdQIul82gsCtXSY5ipndoUhlOE3C2BBS12U/k8S182rp6MzJMxSKcqwzJrvMUv2brUSyXYMgJvrnCjLXKgxM9Z2Kq2BT0UubLmTETqqbKUJcpsSUhA7wYhqSZbYi3IZmIa2YsUUoYkJCRLZRSpSsJQAtJF3LgGw0A61vZvZ61JTPC7KVMxEpdRsEF1m4+kfN3eLns7swzKRIRuiSicVh3K8LhQS5soq3m5GIxJ9F08/o34fDai5Se/n9lFN2cpVKoYlIAnoIWsIBYoIX6tG8CXlsGc8ogkbQ7iSUU3qEH/UqVj100/wAiRdCeAHiXeNXSbPfZKpwA7wKWQoi6lS5iiL5l91ukU9RsBddWpnSGI3ZixcgMUnzL5coFN20+hnLCUoqS1fX6+ehntpI9RL/1D3cxYaYWutlEhjZ2B4u8V1NtAy0KwpSFE+1hDgHQHQWjddstnYfUyklcwqC8IBKsRV9FIze9uUSdmv0fIRSqq9opWlH/ALci6VF7BSxYi+SeUEJXG2VjRUXSdUjH7GoVFBmlz3mJA8nJPiAIH2ZtGbTkiWVXUlKwHcsTZudw0bTanaCmTLTKp924RhwlJAUdPjB3Z6poqaSmWqaF1KphWtcxCkurQBSrFutyTEqbak3H6CfLqMVJe55/t2WUTVAKLEuEtxzPKFEnaWsKqpZJDZJsBuvi0zLkx2NoWooMSpSbvqbmoSAlzayvgIC/Vy5kvdFhKAJ5v745OmErBUrElJDAjMQcpKCFFykswwkgB+UXVGM+MTXYpJ9F3UuXLKgSFA25kaRYU84JnrJBLhTMBYMHJipqkp71LkOyQ/TjFrISkLcKZSnez7o+ENuiVirl235qOoqadPImWRKxEG2F8I4HOK3ZNOj1q1ue6UAlBdiW5RbJq8YMtJKi+uQYaQ2WorzIdTqV1Fvuha6tnNLGioaLqHGTUlSQEhCSgl0hgkZhznEdJsG2KfNSglJCAGKkqJuU8S3jBiJhUoBUxRNnLs40FtLwQFpchIGeH5xk0+4nxUI/JH9Qap2JSrxBE8p3EoScKmKhck284g2hKkTFiml+ypsS0DK4cs12D2MXCVpAUWFrdIh2EMSsZSkJUXl2DtkTycgWhVs+wR4xtSuK286hstEuRiRTUw3xvTFFiDxY/Re7CAJtNMICES5K7l5ixvgkklWNi7Elk9BaD62tzSk5E+78TAiq1MtJK+LAcVcB7/ImCjF8ViWqexFWSZ4QKZCwZawcSWH0jvEcLl2y0hlZ3/d+jCagSSlQEtaAUm+JQDXD3iHYFb3i6ipmKZKSJaU6BhjJ8XA/piamlhajNJclwkfVSCLAcVKz+yIKHz5wab1r1etldtfa4TLRTU1OqSy04cDlJxKyJaznUxans+BJElSsS8alrUndAKlFamAswdn6QHJ2ok1gQhIIlIUpas2VZgPnByKtpQUo3WAT0z97+/lAopBi8TOcIxb9/wCgWtnVJSJCMCqd0gpCBiQklnThAdnJ3neK+q7P9zL7tExSziLFgDwFkvfm+Z0yjlMSuYqesuUlpY0Rp53z6xYUCmJJySM+dyfvhbEz4i8NYa+ut3rp7UVVLsFcp1zpq5k1SSkAl8KHcAk3JfyyEEIkTBK7uZOXMTiKsKlYgCcgMTsBw6w+o2u8xIGalAHkM2HNh+WiOoYFz49TkPfDdmLnJ7sDTsKVjxqCSc24NcHrFdtmilEBa7Je+ljwaLGbPcqbUqboN0fCM5tFBqZ4koPsg8TcZsBmYaNcFyc16BWyZNOpwwmhDFJIY72JJSp+AYjpChbCpBLQWOLEo6FOVmY+MKBmnEYkpYja09EWn6irbAUdW1/+2qMz/REk/YNaQwo6zMf9vUahvqRpk9oFlLqqJwswZU4upjkbJINvPwhkrakzCpXpM1JIIT66aq5AH1gHzZwwaNOb6C+HoYqf2TrsX/R1hZWYpp5HhuXgpPZ+tCir0Os3h/8AWqND9iL1NdPCv+pqVAsE+tXe+gSoBSs+XVotRtOpYHHPQgaKWvEo53c5No8PmJjc1VUZOXsCsQktRVmJrfu1Rq5+pEmzdhVoSErpKz2kgn0aeN1yT9C8a39oZtgVzg50WSbdTaBJ3aGYLd9MFrvNWG638hFPUxc4tFVS7LrDUKUaSrw7oD008DMPmjgI7T7Dq0qc01Y65pUWp55AD2D4LaQbO7XKAPdT5qlElyZk0+QdhFdWdqZyAMc+eSbsmbMDeCS5HkIlk3FljtDs5Vrp0gU9SCpbqaTNdnJywxDK2TWyky5aaaqCUklShInEgZgJGBze8UtJ2gnkgmpqhyM+aLaukry/m8OUEytsTcJKamqWpvpzp4AJ1YLchsg8RY1FdwqRQVoTNJpawkth/dp73tkUXZhANR2fq1mUTTV249vRZ4GJRIUSyGuD5RHJrKgpUo1lWpQKSR304W5MpifdFlsfbFSTgVPqVGXwmrzzBJUp19Dx8naLajHYVD2YqTSTkGlqgpaiWNPPBNn+pzbzgmvoayTIliXR1S1KcKwyJxwgElRsmxLsPGLCm7QlS1SxOqQtbAETFqTpcJd09RGc7SbVqTUJSiqnpBLbs+cAz5llXh9dSFlbtk+yKCsC5gNDVoCpZA/dp437kvua/cInrdmVhEkikqrpSlQ9Hn7oKb5IsxDeMD7Q2tOkOgVVQskJDGdOxOAxLvbWwvaKWX2jqEHEKyqLsMKp80kKf7bEWPhE6PUpqL+hqKbYlSmW3otViUTb0efa5udznA8nZtYUzmo6sJdKUA088FQ+kpsD3y5MICqO0VTgSTUT0u7BMxd03ORWSCxGr3gZe26gAtU1Kn//AHnBtcxMf7oVEqMTk7YNd6TLKaOsKJRt+7T2UohlKO5qTaCdp7IrjNlhNHWFDEqPo0+xJDPuZgA+cDS9tVBbFPq0jIH0mcQT4KD2glFfUgv6VUAc588g+a7dPlFaGlRGVGw61KVlFFVlTgJHo8/qT7HMxR0PZXaEtaV+gVhLkqHo88WIIZ8HMmNONtT7EVM8jUidMYcX33fLo0Nkdo5yUnFUzg5VhebMcaBnUyhyhdKHhyUSrV2drMBCaKtBcM9NPfib4I5BC9tVGM97UVaRxFRNS3BkhWvnCi9AcoN3qHftElASO7SSLYcZZsg5BzzyBgao21OUAmXJllAJLXUCdSSCCbnKI6PZiUjirjwPUiJFyiFgKAY6AWUebG12fpGSroS7IEbRqcWIYEqyGFKQz8CX+ESitqSlzNUXU2Q9k6sEhz55xYJprbiQkcSAfKOTJayX9puRboAImy3GwJcqZcmaTwyH4x39XgJClYiVMz4nJbiznODAmaGACG6EW6EwV+o6hVyFgtcB9b2YcIu9DPLrsAJpXSHVZ3N2YD4cIHCkOVk4sKWD5lySAkZkc8osNqUBEkY2BUoAYlFJACTi5lnT5wHUbNJQlPeDhkLORZ/zlEjdmbUkrWXe5cqB065eEWciqwEEjcSGTiLAHJSiH3jwGt45LoghXtlQcZkpv4XVD62UlgcIOHmLAfflYfOKsOhYU87cUqWACse0QRYajPmR0zh+zdmGWkzF4nKVKDkkkksHubnKB5NeAwTul2IDHEH5hv8AMWu0JnqRMcALU13cBAcu1hm9uMOyWtDlCoh97AlwC5wvdzzP5EP2vMkJrMUyYFLHdAJSkkjEnESCQAXyd3GKObMkiXLM+cQlMt1qSxB5OfrZAB8zFTs7aPezZk6clKylRVhBDBR9l29oAMANB4Q9xJURbRqO8nzCmcEOThSpJUQLsLi/PrrAqKUIU8wypizoEMwHPIP4aw3aBlzFkzMTgFsKUgObkJLukxWSpRUpgTLTZwouWJ8tDnA0VHYs66agtcJsxZyQx10bwOUE0SkH2l4rNlh55Zt8oCl7IV3gdikNm4BA8YtVyzLbDhUkB9CBxfwhegDK1LpYEFgctOjXJtAVNLmJOSlJdg6RccS6rDm1oPqT9bfawCcjx5APqXgWSUqdOIg3O6VJAYvukOOV+cLYNGFiQnCogMkC4s6VHLkoPq0BmcAlLhWupLudNQMoilIWlWJCwM7EkqI1dwyn4HhBk5AO+N0MnCb7qw6mTqbva7ADSL0I1QPKQUl8OIfSDlr5ZZawoeEGYp1BKv5hY+WY8/CFDohy7Fgmq0ZRA0YAceMPXUBwSyQOKmJ91ooJ9au+8Q5swAERd0tR3i7PnfLLh/kxNJG+rNX+1slJwFCjZnSolRf7QAPuhia1Cv8ATXKbULJSoHgxBAHNyIycyZiW2bZsGJPUZAQ805LZJTwcm7Z3Of4QmkUrZsEVfo6SuYlCxbCgKSorUcmKMgLuo/fAkztrOmqe6GySMhm1jFEmnEtJViJP1RqTlYC4e2cdkUEy5VicqJYKA97wtNw12NKvtB36Wny1TAn6aSAocRcMoW90JFZIlAqQJk1WSZawlKL6qIJJbkxvpGe/V195bEvkoH4mCJVGAbLFs9M/GFoDTLGZWSJjCbI7pWqpKg39i7c7EQp+wFj1ks97KLEENaz7yXJQQXF7W5wKiWGupJfUqTllxieiCUr9XUJlq1KVf8gG98AqA6miUibhSSnCzm4FwCBk+IPfnFoG9DVj3cEwKSTkvGAkgcSGBgja/aKdJCZYWJk4gKxlMtTYnZKTguci94K2XVLqEd1WEm4UmYQgFCteFi7Za+R6hXQCo0ifKny1KKk92VYRniSpKg1r9YyGxlDvMAmG5JUnTCC45kudXGcegUPZ+ZImhakjAMeJYIICSggqd7ZxhdhUw71QOYQXP0be85g+EF6Ogp9SNVEsqWoYQHVha53nzHADXNzFls3ZeFKsOFzmVLclV25npFNNKhNUEuGFnJDNxINz5xZUG0FuMYBH1gWI8RFk3RchIwoKnfoGLD6L83h0+aJ9nCThIcWcc+UCVNQlRCisuCABvMoC7C7i7H4x1a05qOF2cYeOYBcvpfUiClZLk6A5skJSDZrsSbcyCB+fdHaNKcBW5UBiZgoPydWj8+MLaBxJbES7lwdDl4nn8oeiodLAglhYHecfZ8R5wSQRe7I51OMIQrNQKn4HIAcb/DnEdAhXsO4OaU4CcmBxHIg5O3lBhUQd8FiBh0DgDxt4Z9ImkTcbpANmzZyWvlmPF7GErQSpgdQoJJS1wzmxN76jP7oUESEgpVNWsgOyUgOVJBKQb83LgwovNRGUqUsQHF3dtQc/CJJktxYuwvpfk1zEOyx302VKCggzVoRiU7OshIdrgORB219hrk1RoyUmZ3gl2djiwseIxYk87xnR1dAKhpBgxWD3Jt4dReJlVIHs7546dX18Isu2PZCbQTUSpikKStOIFAIBY4WvqCAfEQJtnYJppdLNUoK9Ll94hId0oZJTiJ1OIM3Aw67hTAO8Ju/Rv8vEqp4FgFKOv5OVouKXsfPVs1VeFI7pGLc3sZSheBShoyS/9vhFf2c2eKnvAqtpqTCR/wBQsIK8RVdJOZDX6iHTFT2IyHDnC5DJQLAakqP0j18oUpmYkH3/AOI0e0f0aCQQZ+0qFBUnGkLmFJWg5FOI3BbOK7sh2Y9Mp5s9U6RIlyVISpU9SkpBV7LlmzIFzmYKYZWVU+aEOxDsm3JP3QZs+vwyzhDMDcsL/ffrnFlXdmpEiUpYr6CeUsRLlzQpZJIBwp149BBezeySaiiE9dTTU0pUwywZqynfSTbEbE2NuUKugZWZulqlLn4iSLEYjdjYebRoJFLjzmplpJ+mrOz5DlfKJK7siZFOamXNkVMlFpkynmBYQS11DQO2Rs92F4xFTXqKnKmGiAznQXe/hBQmujNt2kQe5lClmumW+IpU2+SC5Zn5PA/ZjacmomlE+WEzVDChQGB+Sm3XJ+kOF4yMimWsAgFLO+8Hz0S50bODaeaCvCosbF3Z24c/lCa0oPUinlYmqlnc1IwuQeDhj5wTT7MUoA5F+hU1w/Ph1gmbtuSJ3eKkKmKXhxELCQo5EthdJOeecaqjkSKpClSsUhRKcOIhSQQoqGVgd1nuwbiRDbojLZ59NQ6VHCXxMHub8Xyz6QXS0aVh8JJDpLuWVxGcb2t7FFWJacOMiXZJsFB8ZAL6N5xR1WzTLmFJ9oW3SfiWBhKSewOEo7mbqwwYAukNbTj7znAdNLLMnPPi2vjGn2hssligFJLAkXzsemsVQosBUogjCVWJb2cnGkWZq0NTWKa7PY/d8REvpIUcRSUm1wbW+Gtr5wFjxXNzawDDkAIMMsABIsDc/c8BVBBXiRhQSd4qbCU5nLm1tYUQBDZP5t8I5DsMpViYob4IC07wP8w3kt0IEeqVmzU1PaCjqAPVT6eRVEm3+klSvMKTJfqOkeYd29r+be6PT9j7TlDYyZ5mpTPp6SqpEJxDE02YgS1MbulKEZWuYlHVGim7UKVX7Okzw5nIraqRndPpSu+lg8wDLTyeAf0tzsW0e6lgqFNJkyEJubhOM4RxPeJT/Tyi5/RVPkzBPp5y0S0Jm0lRLKiEgrkzMSwHPBMsdIpez81NbtpM2YtIlKqZk9RUQgYJZK5TlTfVlJbn1h9BvX6mwkzkydpU2ylKBkjZxpZgGs2cnvFqUxs4lobms8Y8kqKQoXMlzPallaF/bQSlVtbg+6NftL9KswVcycmk2eoCaVBZp3nFEtXqyZmNysJSne0PSAv0qyJfp8yZJWlUuolpmgpKSxWllAsbEqSTod+B6kz7lh+lkg1FIHv6BTltTeZlxgnsVstM7Y20JapsqSFT6YmZOX3csYVIVvLYs7AC2ZEV36UZ6V1NMUKQoCgpkkghTEKmuLGxytBvY+h9K2RX06ZsuXMmTqco7+YJYIlqQs3Z8km7G8HUaXxFJtLs0mQDNFbQz3OES6ed3ig4LHCAN0NnxIjRUfZ6oquz9MinlGcpFfMWpKSkMjDNTcqI1UkHW8Ue1+w02mkqmqm0ZRLYqEuoxrOm6kIDl1PnpBk3amHYFMETChfp8wqSlTLwGXNYkAvhJw3yygElTLXZGwJ2z9nbTVWIEn0qUJUmWVJKpi2mXwpUWAx8XYEmwjASEgDLDc5MCH4OS45Rt5damr2QUzJn7xQElKlkYplOu6kgn2ilsg59Wn60YeXMTdRUE6ZKv5ZcImQn6BOEBlE5X3QHfw+ERSK/EsHuho7hi/EeekNlrWk4hgXpqCGyLvBk2YkMVLSVpzCX4Fve1oRLKquU6rZHLpzEXGxqm2Alg7jNi1r3zvFCubvOSTe7n7jl0ixoUkTAoDE1w+RB/PuMUya0PU+yhLKUVhRUzh8msCxzt8IsKjZlLKK505YBVdnD8xfIW6xhKqvTJQcKnUSzPkeHIa+EU1dU95gxqBIGpxM5JJ/zziFHWynOlVFvtTtmozT6MO7lAvldRydTjLlACdq96opVLQytUlTg5A7xa3BorysvYQRICQ+QmafSY825X8oszIjI0AI0vxGfi4eCUIZL5l4SaMt7aCS1sQfxe/GCJOz1HIOPD4iKAZT0+LmTCi7oNnlwVMAHzeFANKzFTGBZyb5gZ6a6RKuXZ1JNh9KzBn0u9soOlbPxkISzqUEg5lyc/viw2gB3qVS0JmJKJw9UELwGX7KsJstYQqUrDqQY5sTFUWl7nRh4Tmr9jKmRj9q4GQGX4/CEZoTo2XMA6ePKNDVUalIWGTjWKbB6sS1OtS076HZKyRdrGxiLbqEIwrliWpBSuTukKS6FpKVkjKYpDOTfOIWOpNRrf7J+exbwHGLfb7tee5ne/uEh+JURc9BmB1hJpw1gL56RoNuSSpJUpBlhM7CEKkplqQ6VbqZiC0yWMJvm4SdblUOzUrky3SnGiTPWSw30q75N+JSoSyCdCeEN8QlDM15Vj5DcsqflmTwAZMC+QbPnz5wxUhSiAcLcSPu4RpqmbgEklKsCU0qyDIlhB9WhSmm+0squ4IzJGkHVlDLlIWBhxUqZhJYXM8LEp/rN6tvDjEviarTfz+Wl9SlgW3rt5/F/oYyRTpCnWQWdrMCefJ4KTJZLi6ixKmGuQHHpFp2cBw1FiShMoJIlJnKDrLnAsh7Z3GsWqNmDvahJ7tAmzO6lpJw4XQVvLSwZYWuS4DM6h1J8QoyafT8ff9ghgOUU11/P2MqujJLEkhLdX1uMrwTLUlIAwqJuyQw6k/iYIrdqTE00guASZr+rQ5MsoCMW7dnLvm9wYsJylTJ05DJOGnQUhKEu57gkgIDn2lf3GK5r6rv17OuxPKXR9undWVMhQ3iQAWu2YGj6WgcFlkAguGLgcNGyeLmcoppElAWLT8fqUKcpWRvzCQqUc9CzQbMpXmKdA7uXPpggdylihZSN2aCCp3JUFAva8J8Ql+/7NLt6/kFwze3Zfur7mUmAKJJA5jg0SekEWBY8R9Xn4nSNPOwrmSyAmYvFVYVJlpSHlyzhlqS2+oKZQcahncwJNplmUVKljvlU5KkhABLVICTgCQX7tw7ZZwLidrW/3f2FLh9Hrt+PuVEtbBntd9Xfnc+EESpwGQb8+8xayKeWApCkJSpZpEAkAFEwyCoA2cFSkhKvtXyg+TKeZhTLBQauemY8sKAQDLFyUnAkJKiGI1gfFLt5Vkvhn38ujOpd7E9creEEolsBbpwiCnUSB00g6RLu2sdhxokkSY0nZyjQVlRzQk6Zva/nFXKQEZkHpFjs6vEpRUUviBCgC1j14QNWik6ZNteU5ASLjje2lzaFFlXU+OVjlEKSoscrEceBsIUMGqPMZ1YfZDu+hy6kXPSBd5JIBbCbMS75aZFo1ye09PpsuhHgv5w79p6d3/VdF1ZfzjLNE6OTIyClkKckk2Kr3xaXJe0MXMOR/IHLSNge01Pf/wBLob57q7++GjtHTDLZVD/ar5ws0SuWzK94SwUSoAWckgcAHNvDgI7UYwo75sGALhhqLHmY1n7TU5/8XRW5L+cd/aSmcn9V0Lkud1dz5wJxDltmPn1RUAgYgkC4JLdBy58IYXBN8xe9s91+LN7o2P7Q038Kob57qvnHT2mph/4uh/tX84LiHLl3MrTIMsqw2diSCQ/jqIFmVWTTAOb35nOxPyjb1HaOSfb2VSf1JmdNTEP7QUv8KoP7VfOHcQ5T7mJmVKC2JYN3zAboA+utzHEVv1FsTmXU55O4taNt+0NL/CqD+1XzhftDS/wqg/tV84LgPlsxZrFNh3mLuApTF83BOsdTMUQElaiB7IxEANkwe3GNn+0VN/CqD+1Xzjo7R0zv+qqF/sq+cK4eIOW+5j8Ck6nN7HXiOB5whW72LGoq4uoK4Zm5jYp7TU4sNl0I/pX84X7R02f6qoX+yv5wZoi5TMatb3u5L3OZ0N8z+eMEU89RcYlB8w5vxcaxqD2jpv4VQf2q+cdV2nps/wBVUL/ZX84rPEnkvuUQqgkOAx+EOTVHiA/5tF5+1NP/AAuh8l/OF+1kj+F0Xkv5w88SeRIr5da/s3ggVwuCXOVtIJR2vkgMNmUQHRfzh47YSf4ZReS/nD5kRf8AnkWfZzb/AHJL4VJXmk8si3GFFYjtnKGWzaMeC/nChOcC1hYiVWZsCOwmh4EYHSNhAR0iEBCAQjphPHEiABNF/wBjEIFQJkxClhLlIAB3gzWzJvboTpAOx9hrqFMlkpHtLLsPLM8o09P2QVTgzUnGySxu4PEBrG2bmM5TUfc6sDAc2m1oVvbjtKiWJhCFIxBICSRvYxnyOEKfnGWlqdIPEA+YeNnUdlpVaQZzngMRS5A5cbxUdo6KXJS8tAYAkqKlaZBKQW0/CGsZNJdTbG4WVtrYoyI6BDKWoExIUNfcdRE6UxbOGqOCXHe6h6RHYmx0R93DSInhihBYURFMcCYmEdwwWIiww0S4mIjjQ7AiwxxolKYaRAMjaFEgRChAdww7DHIdFEHCIaRD4a0SMaUPyi3oNjJwd7ULEmSNTZSvsg6c4ApVhK0qUkLALlJLA8jyio7UbYnTqjvJiR3YO4ht3DkLixMKm3SOjCjB6y/Q2FF2xkhQTLp1dylwFFZBP8wTkove/npHoOzNopny04bgpe/DmI8Yo9oomZFj9U5+HGPUP0fTk9ycV2dIHF8m6uB4xjiRytNHXhYspNxa9gMzcCiRwUOinsYyvarelolmwU1+DgvGxqqYpxu1lueneIy8S0Y7tbODygPa3ebEHhrGOF8yOzGf+NmIk1a6aZgXcfEcRGklqcAjI3HjFPN2RMnKxTCE9Ln5DzMW9PThCQkOw43j0JtM8WVEschwEcIjMk48KO4YWGADgEOjjQ4JgAbDTEmGOFEADGhBESBEPCIAIwmOxIEQoVjBhHXh2CGKEXZBwqjohd2Y6JZibHQhDiHh6ZMd7uCxlVtDZiUpxIDLOSUlrZOdEh7DifON3+iyRUFU3vXMsF0rJBDgEHyGExQ0OzVTpmBAJVMKAdQkJADsMk2Cj48Y9JqKWXJkplpslAbrxJ5kufGObjOJhhJKrZ2cFHEnJ3sZ7tHtdJWpCDbcH+9PyjDbUBVVOTa7c2Hzv4RoquVJxqLqzGT6XjP1KEqnld3uz6W4RODK3Z28TBqFDxHQI6EQ4JjrPGGgQ8JhwRDsMTYxmGEJcSAQgsjKEBH3cdCYSVl7xKlMNgNCIRREoMJRhDI0iHBEMBh94YjpAEKO4HhQh0VHpcJM54qzUD8t84mkzHYvn1eOjIY5iy72OGaXhkiSToR1Bgn0TmDEaIrVilzImSYiCADmLf4jkteI4U3UxLByWAclhwES6LSZ6B2RoO4p1T1DfmDd5I08zfo0d2ntIJkhS7PlFuuUlSQkBRSAkDCprAMPdGN7dVoxy5QsE3OvmY+fX+xja+I+hwYrChSM7N26Ao21iskzyuY/UmHVqQVqJAuYbQTUsVcyA3IsffHuQguhxY85VuWCTD0xAJ46R0VSXbEHJYB8zGtM8ygsKhygWyiGawUz5cOOv55RyfWBKc4cYXqzeOGluJM84mbIOYVLVomB0EKDt4xX7fqDKp1O+OawawISePh8YzIxBISgsM7KZzxJBEWsJSVozxUoOkblaYcibo0ZnYO2FKV3S1Oc0k8sw+p/GNJRoxHMMDcvaJlhtbmSdj1CJEoMMnTwC1wRox+UOCycm98Q1RSR3A14cVsHiAviY6XiZUqz2brCyjEJrwoiaOQ8otSkGyxbEST5QfIkJCGD2VoBm1tYYov1Deb+USBHqyP505HiDwhtvqGVBSV31dh+MRzJIVxHTnEkhD35CEUsch+MZ2WkDKpcQzLdBpqdTGo2BRS006lpIdKlYmzxKSUh+CcDhuRMZ9cwA2u9zk8TUs/ulEKcy1pZYGeoBDcD8TxhStqjowZKMk2aDsD2xxyF00wjvad2Lh1Ss0kfZfCeQB1jNbcq+8mqVxjLbQkTDVLmyklCSThIZO6zBnzyglNRPHtIfX8sYUeDipvEi9+nbuax4rLFxa67jttzTLloIIBmkpB4BLBR8y3nElGUYWQXSLAtmBb4vFP2l2kJq0BLgIQE4SCMKvpdXN3gaj2ktACQQQMgQ8d0MJ5TlxMZOZc1ImkslsPL8Yi7hSFCYVZDjrlEUvbKhmB4RPT1InrElW4V2CgQWLFnBzDgDxi6klRFJsZ+tSNYNRV2E0jEJQKmORIukeJgGf2NnpO8UhPEEnyDQPVvLlrlu+Q8s/jEONG3xR+ZUHyaMT0rmz5q+8m3IsEgfRF728PGM/W0+BSglykG1wfNokmVBbC5DaO/lwiFKDnGui2MZxUlpud2bMKZqFfVIJ6DP3RrV7dQEFOGyg7pzDmMmHsDY6QUiuAsoMcun4QPXcIJKDi9zZCtTNZWpQlR6kXysYJlkCKzYtQlSE4gGwkAgm7KJvfnFg+JjYZi3u6/hGGLTegoJpak6gMQOmR/OsNqZLLt/kxGfZvdjFjUTyZQI+ib2Bsrj7vOFh1swlaegCTlChoDi1+Uci6CwEpbJvOCZQASQVZ6305tzPSIJiA5/HlyiFd1G41zdjr5xzbjosZM5DaA8c4lQsKa1iC3NrRVBRuH5Npwe+vPpEArFy0hKQCCVE5qyY23mAblneIyDLhbDRhl8Yjwvmbv58Gv+Xivl1BNsKC7aK8bPDpk1jYDMfm3CCi0GzZJJAZudi8Mmpbhp+P55QPKqrXAtk7+68PRP3Tu65XjROhkK5YL4gD1H51ihr6DAs2sbjpdxGk78W3UnztnzhtUmWoF0JL31t4g/fG0JZSJRsyigwyeBQpQIIsQQR1F3jR+goILJIHIn584AmbNzIAPByr4uY1eIjLIzYdmdr+ljCbLALh3Ntelx74y/a6h7uaoDIYfgH+6Btj1cymnpnJSN03AJOJBsoZ3tfq0em9q+xC6mUiopVInYkglBtiCrgpV9xbqITfY78/Ow6e55IZGJ+MQTVnIaZxb1dHMkEpnSJkvNyxs9rFsOrQLS0stT4Sf6sPhkdTaLUl1OXFT2juCpUG1f3wbTALT/plTJJdN2YgEngHI8+EGU3ZafMWUok4iGyNmOrlvfGqoOxkyhpZ8+ckGbNR3MpCT7PeEYpkxWTAZAOSRGlWrOW2nRl9gpUlYCFJKFhZAUfZKQSHIyJws7ZkRs9mGXNS1gsAbp0Bu9shzFvfFTSbHRJwYQ6gxD3cNc5tziuVUTEqV3JShVwSEi45tm0Z4mCpfFHc0w8Zw+GS0NhWU8hHtTktrhSS2rAu1h0ivlbckzMSElkDEkFRLrOYJSE7gCgAHcm+UUFOiYgFW7MJzxpxA6m1gdDFjsraQTdEmQhSWIaXkeN9cohYWXWRUsRS0gieXMYAlx4fHwhQKtJck3flxhRJVHaZQTOlqWdwTEFdioYQoFQwjMYQbXi8kbZpROKlJSUlEpJwywQVCaorxYpCcQMvBiZAJDhJJDmgVLe78R5D39YhEo+PlGClQNWXOzqqnTJpwr20Tpa5p7sqdBWrvE4ndTITLLM3tM5JEG0C6RUvBMQzIQC4xrCwtcxXrEoS5UkS0lQAsptDGdSpuIOubcvfE1Mliu7+x/wAucS3RVBs1VORVWwrmVExckiXZMtMwKlpSbd2FJVNThAb2cTMmOS29HWjFLCsU0sqXiUoFEsSsKsBwlKxML4gxVrAiw+Ll8QPzaOhRHNyxyzvny58ohybZoi3VW0onFSU4R+8sSlwSqXKEopaSrAApMwAFC2ufpCB6OfIBp1KUghC196MCy4MwqBYIZQw4Q2eQwjIVAXnwDt5e85eUSUzNck3DjodSI2UmyaDpS5Qp5yFN3q2wKSgkerCVJYrZScZMxOWgKsNotJ+0aXvErSyR+8YtwhIJlolySB3a2DpKvZUyisteKEy9A1m6+IMMa7a9ePOLCrCplSkyFowoMwzd1TF+6O8bhIyWiWzgFlrDAEiKWag35iLVcsB+T2z016QKuU9nY5fdweJGVaJOEubh/wA/fG9/R92s7hXcTD6pRJlk5JUXcHgk58i/ERj5iL6W8DDU2LEOCBoGye4NiHzECdMqLym0/SNtdS5WOUEYWIu9wqxe4biPCAP0adlpVXTEGykK32a+I7uYZ3BF/qjjGQ2pTTpwAEwlPA5HyF41f6M68bPVOE07s1CWUkYsC0v7VvZOW7ewjfClSdvcjiMR4klS0RZDshWyayWuRNQuUnvGVLVhUQmykzHsQxGXB7NAvafb5qShKSnu0l919+YzYyoklYY2PNWdjA216palzUGeZyFrUtxjSGXYJKTZgkAMLHO7mLjYezZdX6vuTiQlyULVvAD6WN2JU2TZnhFqqyRMHd55ASiClA7tCciS/tMMLjgLZc+sR1OzQqZiWGC3OIJD4hnYi4ytDpOAS/ohbthwqBOpLiyCOB0ETVciYJYdxvOx6JDjkze6Fmd2GVAn6inYFLlhIQRhJVgueQWr4CKdFEJanJc9GjQ0tXuYSlBSnLEm6S7uC9xoynHKAKuQkvlx4ZeENzcgUEtQZco8PjHI6JhZnb88xHIyNCFZ3X1t8I4kbukKFHKJEcuWOGv/ABET0xcq+yPjChQMpbDphz8YgWqOQohFo6tAATbT7wIICAz8gfEqLwoUaxAjSN4fnIxOpNz5+LCFCjRgR4jfqPz7zEBG9ChQAMUnfI0Z/G8QEZfnjChRIE2MjK2cFFZCQ3HroOOcdhRoiWdWWJbQiCqOYUrThJS6jkSNeXQQoUUtyWOkqaYnqR4RZVY9XL5hT+BcR2FDEwH6D6ufgIZNS4u9wo5nME+UdhRIwBMKFChsR//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AU"/>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5" y="1661534"/>
            <a:ext cx="9144000" cy="520621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Water security in this problemshed (1)</a:t>
            </a:r>
          </a:p>
        </p:txBody>
      </p:sp>
      <p:sp>
        <p:nvSpPr>
          <p:cNvPr id="3" name="Content Placeholder 2"/>
          <p:cNvSpPr>
            <a:spLocks noGrp="1"/>
          </p:cNvSpPr>
          <p:nvPr>
            <p:ph idx="1"/>
          </p:nvPr>
        </p:nvSpPr>
        <p:spPr/>
        <p:txBody>
          <a:bodyPr/>
          <a:lstStyle/>
          <a:p>
            <a:r>
              <a:rPr lang="en-US" dirty="0"/>
              <a:t>The usual suspects:</a:t>
            </a:r>
          </a:p>
          <a:p>
            <a:pPr lvl="1"/>
            <a:r>
              <a:rPr lang="en-US" dirty="0"/>
              <a:t>Vast, poor, and crowded</a:t>
            </a:r>
          </a:p>
          <a:p>
            <a:pPr lvl="1"/>
            <a:r>
              <a:rPr lang="en-US" dirty="0"/>
              <a:t>Rapid population growth = increasing demand for food/energy/water</a:t>
            </a:r>
          </a:p>
          <a:p>
            <a:pPr lvl="1"/>
            <a:r>
              <a:rPr lang="en-US" dirty="0"/>
              <a:t>Effects of climate change</a:t>
            </a:r>
          </a:p>
          <a:p>
            <a:r>
              <a:rPr lang="en-US" dirty="0"/>
              <a:t>Transboundary disputes over:</a:t>
            </a:r>
          </a:p>
          <a:p>
            <a:pPr lvl="1"/>
            <a:r>
              <a:rPr lang="en-US" dirty="0"/>
              <a:t>Hydropower production</a:t>
            </a:r>
          </a:p>
          <a:p>
            <a:pPr lvl="1"/>
            <a:r>
              <a:rPr lang="en-US" dirty="0"/>
              <a:t>Flood ‘control’</a:t>
            </a:r>
          </a:p>
          <a:p>
            <a:pPr lvl="1"/>
            <a:r>
              <a:rPr lang="en-US" dirty="0"/>
              <a:t>Water sharing agreements</a:t>
            </a:r>
          </a:p>
        </p:txBody>
      </p:sp>
      <p:sp>
        <p:nvSpPr>
          <p:cNvPr id="4" name="Slide Number Placeholder 3"/>
          <p:cNvSpPr>
            <a:spLocks noGrp="1"/>
          </p:cNvSpPr>
          <p:nvPr>
            <p:ph type="sldNum" sz="quarter" idx="12"/>
          </p:nvPr>
        </p:nvSpPr>
        <p:spPr/>
        <p:txBody>
          <a:bodyPr/>
          <a:lstStyle/>
          <a:p>
            <a:fld id="{1CE78A3F-DE68-44C2-8B2B-FA631B1EC134}" type="slidenum">
              <a:rPr lang="en-AU" smtClean="0"/>
              <a:pPr/>
              <a:t>4</a:t>
            </a:fld>
            <a:endParaRPr lang="en-AU"/>
          </a:p>
        </p:txBody>
      </p:sp>
    </p:spTree>
    <p:extLst>
      <p:ext uri="{BB962C8B-B14F-4D97-AF65-F5344CB8AC3E}">
        <p14:creationId xmlns:p14="http://schemas.microsoft.com/office/powerpoint/2010/main" val="1956440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Water security in this problemshed (2)</a:t>
            </a:r>
          </a:p>
        </p:txBody>
      </p:sp>
      <p:sp>
        <p:nvSpPr>
          <p:cNvPr id="3" name="Content Placeholder 2"/>
          <p:cNvSpPr>
            <a:spLocks noGrp="1"/>
          </p:cNvSpPr>
          <p:nvPr>
            <p:ph idx="1"/>
          </p:nvPr>
        </p:nvSpPr>
        <p:spPr/>
        <p:txBody>
          <a:bodyPr/>
          <a:lstStyle/>
          <a:p>
            <a:r>
              <a:rPr lang="en-US" dirty="0"/>
              <a:t>Context-specific threats and challenges</a:t>
            </a:r>
          </a:p>
          <a:p>
            <a:pPr lvl="1"/>
            <a:r>
              <a:rPr lang="en-US" dirty="0"/>
              <a:t>History of conflict and distrust</a:t>
            </a:r>
          </a:p>
          <a:p>
            <a:pPr lvl="1"/>
            <a:r>
              <a:rPr lang="en-US" dirty="0"/>
              <a:t>Weak regionalism</a:t>
            </a:r>
          </a:p>
          <a:p>
            <a:pPr lvl="1"/>
            <a:r>
              <a:rPr lang="en-US" dirty="0"/>
              <a:t>Zero-sum attitudes to water sharing</a:t>
            </a:r>
          </a:p>
          <a:p>
            <a:pPr lvl="1"/>
            <a:r>
              <a:rPr lang="en-US" dirty="0" err="1"/>
              <a:t>Securitisation</a:t>
            </a:r>
            <a:r>
              <a:rPr lang="en-US" dirty="0"/>
              <a:t> of water</a:t>
            </a:r>
          </a:p>
          <a:p>
            <a:pPr lvl="1"/>
            <a:r>
              <a:rPr lang="en-US" dirty="0"/>
              <a:t>Improved water governance is not a priority for India, Nepal, Bhutan and Bangladesh</a:t>
            </a:r>
          </a:p>
        </p:txBody>
      </p:sp>
      <p:sp>
        <p:nvSpPr>
          <p:cNvPr id="4" name="Slide Number Placeholder 3"/>
          <p:cNvSpPr>
            <a:spLocks noGrp="1"/>
          </p:cNvSpPr>
          <p:nvPr>
            <p:ph type="sldNum" sz="quarter" idx="12"/>
          </p:nvPr>
        </p:nvSpPr>
        <p:spPr/>
        <p:txBody>
          <a:bodyPr/>
          <a:lstStyle/>
          <a:p>
            <a:fld id="{1CE78A3F-DE68-44C2-8B2B-FA631B1EC134}" type="slidenum">
              <a:rPr lang="en-AU" smtClean="0"/>
              <a:pPr/>
              <a:t>5</a:t>
            </a:fld>
            <a:endParaRPr lang="en-AU"/>
          </a:p>
        </p:txBody>
      </p:sp>
    </p:spTree>
    <p:extLst>
      <p:ext uri="{BB962C8B-B14F-4D97-AF65-F5344CB8AC3E}">
        <p14:creationId xmlns:p14="http://schemas.microsoft.com/office/powerpoint/2010/main" val="3356440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are threats being addressed?</a:t>
            </a:r>
          </a:p>
        </p:txBody>
      </p:sp>
      <p:sp>
        <p:nvSpPr>
          <p:cNvPr id="3" name="Content Placeholder 2"/>
          <p:cNvSpPr>
            <a:spLocks noGrp="1"/>
          </p:cNvSpPr>
          <p:nvPr>
            <p:ph idx="1"/>
          </p:nvPr>
        </p:nvSpPr>
        <p:spPr/>
        <p:txBody>
          <a:bodyPr/>
          <a:lstStyle/>
          <a:p>
            <a:r>
              <a:rPr lang="en-US" dirty="0"/>
              <a:t>Third parties = international </a:t>
            </a:r>
            <a:r>
              <a:rPr lang="en-US" dirty="0" err="1"/>
              <a:t>organisations</a:t>
            </a:r>
            <a:r>
              <a:rPr lang="en-US" dirty="0"/>
              <a:t>, aid donors, especially World Bank</a:t>
            </a:r>
          </a:p>
          <a:p>
            <a:r>
              <a:rPr lang="en-US" dirty="0"/>
              <a:t>Theory of change: good governance increases cooperation between riparian states and decreases conflict</a:t>
            </a:r>
          </a:p>
          <a:p>
            <a:r>
              <a:rPr lang="en-US" dirty="0"/>
              <a:t>South Asia Water Initiative </a:t>
            </a:r>
            <a:r>
              <a:rPr lang="en-US" dirty="0" err="1"/>
              <a:t>favours</a:t>
            </a:r>
            <a:r>
              <a:rPr lang="en-US" dirty="0"/>
              <a:t>:</a:t>
            </a:r>
          </a:p>
          <a:p>
            <a:pPr lvl="1"/>
            <a:r>
              <a:rPr lang="en-US" dirty="0"/>
              <a:t>Negotiating benefit sharing outcomes</a:t>
            </a:r>
          </a:p>
          <a:p>
            <a:pPr lvl="1"/>
            <a:r>
              <a:rPr lang="en-US" dirty="0"/>
              <a:t>Facilitating Track II dialogue</a:t>
            </a:r>
          </a:p>
          <a:p>
            <a:endParaRPr lang="en-US" dirty="0"/>
          </a:p>
        </p:txBody>
      </p:sp>
      <p:sp>
        <p:nvSpPr>
          <p:cNvPr id="4" name="Slide Number Placeholder 3"/>
          <p:cNvSpPr>
            <a:spLocks noGrp="1"/>
          </p:cNvSpPr>
          <p:nvPr>
            <p:ph type="sldNum" sz="quarter" idx="12"/>
          </p:nvPr>
        </p:nvSpPr>
        <p:spPr/>
        <p:txBody>
          <a:bodyPr/>
          <a:lstStyle/>
          <a:p>
            <a:fld id="{1CE78A3F-DE68-44C2-8B2B-FA631B1EC134}" type="slidenum">
              <a:rPr lang="en-AU" smtClean="0"/>
              <a:pPr/>
              <a:t>6</a:t>
            </a:fld>
            <a:endParaRPr lang="en-AU"/>
          </a:p>
        </p:txBody>
      </p:sp>
    </p:spTree>
    <p:extLst>
      <p:ext uri="{BB962C8B-B14F-4D97-AF65-F5344CB8AC3E}">
        <p14:creationId xmlns:p14="http://schemas.microsoft.com/office/powerpoint/2010/main" val="3276378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 these approaches…</a:t>
            </a:r>
          </a:p>
        </p:txBody>
      </p:sp>
      <p:sp>
        <p:nvSpPr>
          <p:cNvPr id="3" name="Content Placeholder 2"/>
          <p:cNvSpPr>
            <a:spLocks noGrp="1"/>
          </p:cNvSpPr>
          <p:nvPr>
            <p:ph idx="1"/>
          </p:nvPr>
        </p:nvSpPr>
        <p:spPr/>
        <p:txBody>
          <a:bodyPr/>
          <a:lstStyle/>
          <a:p>
            <a:r>
              <a:rPr lang="en-US" dirty="0"/>
              <a:t>Ignore power asymmetry between riparian states </a:t>
            </a:r>
          </a:p>
          <a:p>
            <a:r>
              <a:rPr lang="en-US" dirty="0"/>
              <a:t>Do not address historical grievances</a:t>
            </a:r>
          </a:p>
          <a:p>
            <a:r>
              <a:rPr lang="en-US" dirty="0"/>
              <a:t>Are not increasing relative importance of transboundary water governance on political agendas of riparian states</a:t>
            </a:r>
          </a:p>
        </p:txBody>
      </p:sp>
      <p:sp>
        <p:nvSpPr>
          <p:cNvPr id="4" name="Slide Number Placeholder 3"/>
          <p:cNvSpPr>
            <a:spLocks noGrp="1"/>
          </p:cNvSpPr>
          <p:nvPr>
            <p:ph type="sldNum" sz="quarter" idx="12"/>
          </p:nvPr>
        </p:nvSpPr>
        <p:spPr/>
        <p:txBody>
          <a:bodyPr/>
          <a:lstStyle/>
          <a:p>
            <a:fld id="{1CE78A3F-DE68-44C2-8B2B-FA631B1EC134}" type="slidenum">
              <a:rPr lang="en-AU" smtClean="0"/>
              <a:pPr/>
              <a:t>7</a:t>
            </a:fld>
            <a:endParaRPr lang="en-AU"/>
          </a:p>
        </p:txBody>
      </p:sp>
    </p:spTree>
    <p:extLst>
      <p:ext uri="{BB962C8B-B14F-4D97-AF65-F5344CB8AC3E}">
        <p14:creationId xmlns:p14="http://schemas.microsoft.com/office/powerpoint/2010/main" val="3252004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what?</a:t>
            </a:r>
          </a:p>
        </p:txBody>
      </p:sp>
      <p:sp>
        <p:nvSpPr>
          <p:cNvPr id="3" name="Content Placeholder 2"/>
          <p:cNvSpPr>
            <a:spLocks noGrp="1"/>
          </p:cNvSpPr>
          <p:nvPr>
            <p:ph idx="1"/>
          </p:nvPr>
        </p:nvSpPr>
        <p:spPr/>
        <p:txBody>
          <a:bodyPr/>
          <a:lstStyle/>
          <a:p>
            <a:r>
              <a:rPr lang="en-US" dirty="0"/>
              <a:t>Context is everything</a:t>
            </a:r>
          </a:p>
          <a:p>
            <a:r>
              <a:rPr lang="en-US" dirty="0"/>
              <a:t>No one actor or one approach can mitigate or resolve transboundary water conflicts</a:t>
            </a:r>
          </a:p>
          <a:p>
            <a:r>
              <a:rPr lang="en-US" dirty="0"/>
              <a:t>Benefit sharing and Track II dialogue alone are not enough…</a:t>
            </a:r>
          </a:p>
          <a:p>
            <a:r>
              <a:rPr lang="en-US" dirty="0"/>
              <a:t>…but they are still part of the puzzle of transboundary water conflict and cooperation</a:t>
            </a:r>
          </a:p>
        </p:txBody>
      </p:sp>
      <p:sp>
        <p:nvSpPr>
          <p:cNvPr id="4" name="Slide Number Placeholder 3"/>
          <p:cNvSpPr>
            <a:spLocks noGrp="1"/>
          </p:cNvSpPr>
          <p:nvPr>
            <p:ph type="sldNum" sz="quarter" idx="12"/>
          </p:nvPr>
        </p:nvSpPr>
        <p:spPr/>
        <p:txBody>
          <a:bodyPr/>
          <a:lstStyle/>
          <a:p>
            <a:fld id="{1CE78A3F-DE68-44C2-8B2B-FA631B1EC134}" type="slidenum">
              <a:rPr lang="en-AU" smtClean="0"/>
              <a:pPr/>
              <a:t>8</a:t>
            </a:fld>
            <a:endParaRPr lang="en-AU"/>
          </a:p>
        </p:txBody>
      </p:sp>
    </p:spTree>
    <p:extLst>
      <p:ext uri="{BB962C8B-B14F-4D97-AF65-F5344CB8AC3E}">
        <p14:creationId xmlns:p14="http://schemas.microsoft.com/office/powerpoint/2010/main" val="3786965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endParaRPr lang="en-US" dirty="0"/>
          </a:p>
          <a:p>
            <a:pPr algn="ctr">
              <a:buNone/>
            </a:pPr>
            <a:endParaRPr lang="en-US" dirty="0"/>
          </a:p>
          <a:p>
            <a:pPr algn="ctr">
              <a:buNone/>
            </a:pPr>
            <a:r>
              <a:rPr lang="en-US" dirty="0"/>
              <a:t>Paula.Hanasz@anu.edu.au</a:t>
            </a:r>
            <a:endParaRPr lang="en-AU" dirty="0"/>
          </a:p>
          <a:p>
            <a:pPr algn="ctr">
              <a:buNone/>
            </a:pPr>
            <a:r>
              <a:rPr lang="en-US" dirty="0"/>
              <a:t>@paulahanasz</a:t>
            </a:r>
          </a:p>
        </p:txBody>
      </p:sp>
      <p:sp>
        <p:nvSpPr>
          <p:cNvPr id="4" name="Slide Number Placeholder 3"/>
          <p:cNvSpPr>
            <a:spLocks noGrp="1"/>
          </p:cNvSpPr>
          <p:nvPr>
            <p:ph type="sldNum" sz="quarter" idx="12"/>
          </p:nvPr>
        </p:nvSpPr>
        <p:spPr/>
        <p:txBody>
          <a:bodyPr/>
          <a:lstStyle/>
          <a:p>
            <a:fld id="{1CE78A3F-DE68-44C2-8B2B-FA631B1EC134}" type="slidenum">
              <a:rPr lang="en-AU" smtClean="0"/>
              <a:pPr/>
              <a:t>9</a:t>
            </a:fld>
            <a:endParaRPr lang="en-AU"/>
          </a:p>
        </p:txBody>
      </p:sp>
    </p:spTree>
  </p:cSld>
  <p:clrMapOvr>
    <a:masterClrMapping/>
  </p:clrMapOvr>
</p:sld>
</file>

<file path=ppt/theme/theme1.xml><?xml version="1.0" encoding="utf-8"?>
<a:theme xmlns:a="http://schemas.openxmlformats.org/drawingml/2006/main" name="ANUPowerpointTemplate2010-3-1">
  <a:themeElements>
    <a:clrScheme name="ANUPowerpointTemplate201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NUPowerpointTemplate2010">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NUPowerpointTemplate201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NUPowerpointTemplate201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NUPowerpointTemplate201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NUPowerpointTemplate201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NUPowerpointTemplate201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NUPowerpointTemplate201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NUPowerpointTemplate201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NUPowerpointTemplate201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NUPowerpointTemplate201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NUPowerpointTemplate201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NUPowerpointTemplate201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NUPowerpointTemplate201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ANUPowerpointTemplate2010-3-1</Template>
  <TotalTime>1898</TotalTime>
  <Words>487</Words>
  <Application>Microsoft Office PowerPoint</Application>
  <PresentationFormat>On-screen Show (4:3)</PresentationFormat>
  <Paragraphs>84</Paragraphs>
  <Slides>11</Slides>
  <Notes>4</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11</vt:i4>
      </vt:variant>
    </vt:vector>
  </HeadingPairs>
  <TitlesOfParts>
    <vt:vector size="18" baseType="lpstr">
      <vt:lpstr>Arial</vt:lpstr>
      <vt:lpstr>Calibri</vt:lpstr>
      <vt:lpstr>Calibri Light</vt:lpstr>
      <vt:lpstr>Wingdings</vt:lpstr>
      <vt:lpstr>ANUPowerpointTemplate2010-3-1</vt:lpstr>
      <vt:lpstr>Custom Design</vt:lpstr>
      <vt:lpstr>Office Theme</vt:lpstr>
      <vt:lpstr>PowerPoint Presentation</vt:lpstr>
      <vt:lpstr>Agenda</vt:lpstr>
      <vt:lpstr>Ganges-Brahmaputra-Meghna basin</vt:lpstr>
      <vt:lpstr>Water security in this problemshed (1)</vt:lpstr>
      <vt:lpstr>Water security in this problemshed (2)</vt:lpstr>
      <vt:lpstr>How are threats being addressed?</vt:lpstr>
      <vt:lpstr>But these approaches…</vt:lpstr>
      <vt:lpstr>So what?</vt:lpstr>
      <vt:lpstr>PowerPoint Presentation</vt:lpstr>
      <vt:lpstr>Australia’s leading Public Policy School Crawford School of Public Policy</vt:lpstr>
      <vt:lpstr>Crawford School of Public Policy Graduate Degrees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Paula</dc:creator>
  <cp:lastModifiedBy>Paula</cp:lastModifiedBy>
  <cp:revision>109</cp:revision>
  <dcterms:created xsi:type="dcterms:W3CDTF">2013-08-26T06:18:05Z</dcterms:created>
  <dcterms:modified xsi:type="dcterms:W3CDTF">2017-08-12T05:27:17Z</dcterms:modified>
</cp:coreProperties>
</file>