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69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46B"/>
    <a:srgbClr val="1268BD"/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9275" autoAdjust="0"/>
  </p:normalViewPr>
  <p:slideViewPr>
    <p:cSldViewPr snapToGrid="0" showGuides="1">
      <p:cViewPr varScale="1">
        <p:scale>
          <a:sx n="76" d="100"/>
          <a:sy n="76" d="100"/>
        </p:scale>
        <p:origin x="1140" y="84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oydj@wcma.vic.gov.au" TargetMode="External"/><Relationship Id="rId5" Type="http://schemas.openxmlformats.org/officeDocument/2006/relationships/hyperlink" Target="mailto:muirb@wcma.vic.gov.au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rcg.is/2iVMooc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Place your</a:t>
            </a:r>
          </a:p>
          <a:p>
            <a:r>
              <a:rPr lang="en-AU" dirty="0" smtClean="0"/>
              <a:t>logo here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457201" y="1395848"/>
            <a:ext cx="8027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River yarns </a:t>
            </a:r>
          </a:p>
          <a:p>
            <a:pPr algn="ctr"/>
            <a:r>
              <a:rPr lang="en-US" sz="2400" dirty="0" smtClean="0"/>
              <a:t>A pilot project partnership for cultural flows in the Wimmera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760210" y="4500378"/>
            <a:ext cx="3985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Ben Muir and Joel Boyd</a:t>
            </a:r>
          </a:p>
          <a:p>
            <a:pPr algn="r"/>
            <a:r>
              <a:rPr lang="en-US" sz="2000" dirty="0" smtClean="0"/>
              <a:t>Wimmera CMA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27" y="83756"/>
            <a:ext cx="1404106" cy="10293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9838" r="6688" b="5113"/>
          <a:stretch/>
        </p:blipFill>
        <p:spPr>
          <a:xfrm>
            <a:off x="1054324" y="2445869"/>
            <a:ext cx="4908065" cy="327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Place your</a:t>
            </a:r>
          </a:p>
          <a:p>
            <a:r>
              <a:rPr lang="en-AU" dirty="0" smtClean="0"/>
              <a:t>logo here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27" y="83756"/>
            <a:ext cx="1404106" cy="102930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845656" y="1397482"/>
            <a:ext cx="4770504" cy="70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Yunguip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Wotjobaluk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Bark Canoe project</a:t>
            </a:r>
            <a:endParaRPr lang="en-AU" sz="2000" dirty="0"/>
          </a:p>
        </p:txBody>
      </p:sp>
      <p:pic>
        <p:nvPicPr>
          <p:cNvPr id="13" name="Picture 12"/>
          <p:cNvPicPr/>
          <p:nvPr/>
        </p:nvPicPr>
        <p:blipFill rotWithShape="1">
          <a:blip r:embed="rId5"/>
          <a:srcRect l="56993" t="42160" r="6872" b="34703"/>
          <a:stretch/>
        </p:blipFill>
        <p:spPr bwMode="auto">
          <a:xfrm>
            <a:off x="456707" y="2242748"/>
            <a:ext cx="8140547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63142" y="4640742"/>
            <a:ext cx="60035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“Our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connection to the river is not only through the past,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about desire for a great future for our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dirty="0" smtClean="0"/>
              <a:t>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897840" y="1259696"/>
            <a:ext cx="2213921" cy="4661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Steps</a:t>
            </a:r>
            <a:endParaRPr lang="en-A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436269" y="4459267"/>
            <a:ext cx="19206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(source: British Museum)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9494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Place your</a:t>
            </a:r>
          </a:p>
          <a:p>
            <a:r>
              <a:rPr lang="en-AU" dirty="0" smtClean="0"/>
              <a:t>logo here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27" y="83756"/>
            <a:ext cx="1404106" cy="102930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845656" y="1397482"/>
            <a:ext cx="4770504" cy="70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20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897840" y="1259696"/>
            <a:ext cx="2213921" cy="4661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Steps</a:t>
            </a:r>
            <a:endParaRPr lang="en-AU" sz="2000" dirty="0"/>
          </a:p>
        </p:txBody>
      </p:sp>
      <p:pic>
        <p:nvPicPr>
          <p:cNvPr id="13" name="Picture 12"/>
          <p:cNvPicPr/>
          <p:nvPr/>
        </p:nvPicPr>
        <p:blipFill rotWithShape="1">
          <a:blip r:embed="rId5"/>
          <a:srcRect l="4809" t="24495" r="69724" b="33479"/>
          <a:stretch/>
        </p:blipFill>
        <p:spPr bwMode="auto">
          <a:xfrm>
            <a:off x="348170" y="1772844"/>
            <a:ext cx="5867400" cy="2904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5874" y="3683218"/>
            <a:ext cx="3269578" cy="22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31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Place your</a:t>
            </a:r>
          </a:p>
          <a:p>
            <a:r>
              <a:rPr lang="en-AU" dirty="0" smtClean="0"/>
              <a:t>logo here</a:t>
            </a:r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946195" y="1826872"/>
            <a:ext cx="7608277" cy="2956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project has promoted connections to County through a range of pathways and has significantly increased Aboriginal participation in water resource planning and management in the Wimmera in a short period of time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5000"/>
              </a:lnSpc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need to create more cultural and natural resource career opportunities for young people is one of the strong messages from the community.  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27" y="83756"/>
            <a:ext cx="1404106" cy="10293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35158" y="4650690"/>
            <a:ext cx="3985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Ben Muir </a:t>
            </a:r>
            <a:r>
              <a:rPr lang="en-US" sz="2000" dirty="0" smtClean="0">
                <a:hlinkClick r:id="rId5"/>
              </a:rPr>
              <a:t>muirb@wcma.vic.gov.au</a:t>
            </a:r>
            <a:endParaRPr lang="en-US" sz="2000" dirty="0" smtClean="0"/>
          </a:p>
          <a:p>
            <a:pPr algn="r"/>
            <a:endParaRPr lang="en-US" sz="800" dirty="0" smtClean="0"/>
          </a:p>
          <a:p>
            <a:pPr algn="r"/>
            <a:r>
              <a:rPr lang="en-US" sz="2000" dirty="0" smtClean="0"/>
              <a:t>Joel Boyd </a:t>
            </a:r>
            <a:r>
              <a:rPr lang="en-US" sz="2000" dirty="0" smtClean="0">
                <a:hlinkClick r:id="rId6"/>
              </a:rPr>
              <a:t>boydj@wcma.vic.gov.au</a:t>
            </a: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5188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Place your</a:t>
            </a:r>
          </a:p>
          <a:p>
            <a:r>
              <a:rPr lang="en-AU" dirty="0" smtClean="0"/>
              <a:t>logo here</a:t>
            </a:r>
            <a:endParaRPr lang="en-AU" dirty="0"/>
          </a:p>
        </p:txBody>
      </p:sp>
      <p:pic>
        <p:nvPicPr>
          <p:cNvPr id="10" name="Picture 4" descr="RAP's Wimmera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47" y="1752484"/>
            <a:ext cx="5878723" cy="415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34" y="1533413"/>
            <a:ext cx="2226300" cy="15932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27" y="83756"/>
            <a:ext cx="1404106" cy="102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6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Place your</a:t>
            </a:r>
          </a:p>
          <a:p>
            <a:r>
              <a:rPr lang="en-AU" dirty="0" smtClean="0"/>
              <a:t>logo here</a:t>
            </a:r>
            <a:endParaRPr lang="en-AU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49474" y="1558339"/>
            <a:ext cx="8026226" cy="4262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developed by Wimmera CMA and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Barengi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Gadjin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Land Council to support community aspirations for the lower Wimmera River system</a:t>
            </a:r>
          </a:p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opportunities for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Benno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other Traditional Owners to work with community partners to develop information on local culture, traditional practices, uses of water and the Wimmera River environment</a:t>
            </a:r>
          </a:p>
          <a:p>
            <a:pPr marL="342900" indent="-342900" algn="l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MLDRIN has been a great partner for the project</a:t>
            </a:r>
          </a:p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endParaRPr lang="en-GB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473" y="5174666"/>
            <a:ext cx="3284936" cy="720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27" y="83756"/>
            <a:ext cx="1404106" cy="102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9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Place your</a:t>
            </a:r>
          </a:p>
          <a:p>
            <a:r>
              <a:rPr lang="en-AU" dirty="0" smtClean="0"/>
              <a:t>logo here</a:t>
            </a:r>
            <a:endParaRPr lang="en-AU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27" y="83756"/>
            <a:ext cx="1404106" cy="1029308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 rotWithShape="1">
          <a:blip r:embed="rId5"/>
          <a:srcRect l="56903" t="4105" r="6699" b="12554"/>
          <a:stretch/>
        </p:blipFill>
        <p:spPr bwMode="auto">
          <a:xfrm>
            <a:off x="1763688" y="2021548"/>
            <a:ext cx="5881207" cy="3984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504439" y="1212492"/>
            <a:ext cx="2289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River Yarns Story Map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64922" y="1597584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u="sng" dirty="0">
                <a:hlinkClick r:id="rId6"/>
              </a:rPr>
              <a:t>http://arcg.is/2iVMooc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0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Place your</a:t>
            </a:r>
          </a:p>
          <a:p>
            <a:r>
              <a:rPr lang="en-AU" dirty="0" smtClean="0"/>
              <a:t>logo here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52" y="2609773"/>
            <a:ext cx="3967567" cy="26450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83" y="1941664"/>
            <a:ext cx="2319710" cy="34795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19381" y="1294913"/>
            <a:ext cx="5613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AWA in practice on </a:t>
            </a:r>
            <a:r>
              <a:rPr lang="en-US" sz="2400" dirty="0" err="1"/>
              <a:t>Wotjobaluk</a:t>
            </a:r>
            <a:r>
              <a:rPr lang="en-US" sz="2400" dirty="0"/>
              <a:t> Country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17509" y="5438109"/>
            <a:ext cx="487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The first day was about learning the AWA process and building a sense of teamwork</a:t>
            </a:r>
            <a:endParaRPr lang="en-US"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27" y="83756"/>
            <a:ext cx="1404106" cy="102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37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Place your</a:t>
            </a:r>
          </a:p>
          <a:p>
            <a:r>
              <a:rPr lang="en-AU" dirty="0" smtClean="0"/>
              <a:t>logo here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21" y="1194866"/>
            <a:ext cx="6414319" cy="4276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42" y="5761065"/>
            <a:ext cx="1295754" cy="2840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25428" y="5439905"/>
            <a:ext cx="487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By Day 2 everyone was very relaxed 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and the yarns were flowing</a:t>
            </a:r>
            <a:endParaRPr lang="en-US"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27" y="83756"/>
            <a:ext cx="1404106" cy="102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20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Place your</a:t>
            </a:r>
          </a:p>
          <a:p>
            <a:r>
              <a:rPr lang="en-AU" dirty="0" smtClean="0"/>
              <a:t>logo here</a:t>
            </a:r>
            <a:endParaRPr lang="en-AU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35" y="1772341"/>
            <a:ext cx="4892616" cy="389412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35975" y="1241506"/>
            <a:ext cx="1849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Uncle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Nukka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27" y="83756"/>
            <a:ext cx="1404106" cy="102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76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Place your</a:t>
            </a:r>
          </a:p>
          <a:p>
            <a:r>
              <a:rPr lang="en-AU" dirty="0" smtClean="0"/>
              <a:t>logo here</a:t>
            </a:r>
            <a:endParaRPr lang="en-AU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71" y="1766606"/>
            <a:ext cx="4626244" cy="308416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246420" y="5174237"/>
            <a:ext cx="6827004" cy="3564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</a:rPr>
              <a:t>We finished up at Lake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</a:rPr>
              <a:t>Albacutya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</a:rPr>
              <a:t> – a very special place</a:t>
            </a:r>
            <a:endParaRPr lang="en-AU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27" y="83756"/>
            <a:ext cx="1404106" cy="102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74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Place your</a:t>
            </a:r>
          </a:p>
          <a:p>
            <a:r>
              <a:rPr lang="en-AU" dirty="0" smtClean="0"/>
              <a:t>logo here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117" y="1948345"/>
            <a:ext cx="5763579" cy="38423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27" y="83756"/>
            <a:ext cx="1404106" cy="102930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897840" y="1259696"/>
            <a:ext cx="2213921" cy="4661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230359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</TotalTime>
  <Words>417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Technicals@bcec.com.au</cp:lastModifiedBy>
  <cp:revision>19</cp:revision>
  <dcterms:created xsi:type="dcterms:W3CDTF">2016-07-18T05:53:10Z</dcterms:created>
  <dcterms:modified xsi:type="dcterms:W3CDTF">2017-09-19T06:47:25Z</dcterms:modified>
</cp:coreProperties>
</file>