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6256000" cy="9144000"/>
  <p:notesSz cx="16256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2800" y="365760"/>
            <a:ext cx="146304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2018-10-12T12:14:22Z</dcterms:created>
  <dcterms:modified xsi:type="dcterms:W3CDTF">2018-10-12T12:14:22Z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pdfmake</vt:lpwstr>
  </property>
  <property fmtid="{D5CDD505-2E9C-101B-9397-08002B2CF9AE}" pid="4" name="LastSaved">
    <vt:filetime>2018-10-12T00:00:00Z</vt:filetime>
  </property>
</Properties>
</file>