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A46B"/>
    <a:srgbClr val="1268BD"/>
    <a:srgbClr val="008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2" autoAdjust="0"/>
    <p:restoredTop sz="99275" autoAdjust="0"/>
  </p:normalViewPr>
  <p:slideViewPr>
    <p:cSldViewPr snapToGrid="0" showGuides="1">
      <p:cViewPr>
        <p:scale>
          <a:sx n="134" d="100"/>
          <a:sy n="134" d="100"/>
        </p:scale>
        <p:origin x="-832" y="-248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4EB6D4-5E7D-7443-91B0-0ED713D828A6}" type="doc">
      <dgm:prSet loTypeId="urn:microsoft.com/office/officeart/2005/8/layout/vList2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CB7CD59-0218-CD4C-A944-118A59CD720A}">
      <dgm:prSet custT="1"/>
      <dgm:spPr/>
      <dgm:t>
        <a:bodyPr/>
        <a:lstStyle/>
        <a:p>
          <a:pPr algn="ctr" rtl="0"/>
          <a:r>
            <a:rPr lang="en-US" sz="1600" smtClean="0"/>
            <a:t>Strong interface continues to be a big challenge</a:t>
          </a:r>
          <a:endParaRPr lang="en-US" sz="1600" dirty="0"/>
        </a:p>
      </dgm:t>
    </dgm:pt>
    <dgm:pt modelId="{8E85A147-E458-2146-8BAA-FA6FF69B2D44}" type="parTrans" cxnId="{50F64AE0-D36F-D440-9785-F0E07246E20D}">
      <dgm:prSet/>
      <dgm:spPr/>
      <dgm:t>
        <a:bodyPr/>
        <a:lstStyle/>
        <a:p>
          <a:endParaRPr lang="en-US"/>
        </a:p>
      </dgm:t>
    </dgm:pt>
    <dgm:pt modelId="{FB98E03C-8DBB-8345-8B3B-3594F0970807}" type="sibTrans" cxnId="{50F64AE0-D36F-D440-9785-F0E07246E20D}">
      <dgm:prSet/>
      <dgm:spPr/>
      <dgm:t>
        <a:bodyPr/>
        <a:lstStyle/>
        <a:p>
          <a:endParaRPr lang="en-US"/>
        </a:p>
      </dgm:t>
    </dgm:pt>
    <dgm:pt modelId="{D5006863-B72A-1845-BFCF-2EEC55F8F082}">
      <dgm:prSet custT="1"/>
      <dgm:spPr/>
      <dgm:t>
        <a:bodyPr/>
        <a:lstStyle/>
        <a:p>
          <a:pPr algn="l" rtl="0"/>
          <a:r>
            <a:rPr lang="en-US" sz="1600" dirty="0" smtClean="0"/>
            <a:t>Gap in translating scientific knowledge into policy actions</a:t>
          </a:r>
          <a:endParaRPr lang="en-US" sz="1600" dirty="0"/>
        </a:p>
      </dgm:t>
    </dgm:pt>
    <dgm:pt modelId="{F32090F3-FD78-084F-B55D-DB8CA43D0E08}" type="parTrans" cxnId="{E0BC936C-0E95-8742-9288-CFC4F7B97F2F}">
      <dgm:prSet/>
      <dgm:spPr/>
      <dgm:t>
        <a:bodyPr/>
        <a:lstStyle/>
        <a:p>
          <a:endParaRPr lang="en-US"/>
        </a:p>
      </dgm:t>
    </dgm:pt>
    <dgm:pt modelId="{D1235974-35A6-F942-B5CA-D95211FCFD3F}" type="sibTrans" cxnId="{E0BC936C-0E95-8742-9288-CFC4F7B97F2F}">
      <dgm:prSet/>
      <dgm:spPr/>
      <dgm:t>
        <a:bodyPr/>
        <a:lstStyle/>
        <a:p>
          <a:endParaRPr lang="en-US"/>
        </a:p>
      </dgm:t>
    </dgm:pt>
    <dgm:pt modelId="{CF5C6FFF-A0B1-BA41-B28D-5F7474053213}">
      <dgm:prSet custT="1"/>
      <dgm:spPr/>
      <dgm:t>
        <a:bodyPr/>
        <a:lstStyle/>
        <a:p>
          <a:pPr algn="ctr" rtl="0"/>
          <a:r>
            <a:rPr lang="en-US" sz="1600" smtClean="0"/>
            <a:t>Important to bridge this gap</a:t>
          </a:r>
          <a:endParaRPr lang="en-US" sz="1600" dirty="0"/>
        </a:p>
      </dgm:t>
    </dgm:pt>
    <dgm:pt modelId="{421B0DBF-67E8-E145-BD15-9FB5FA4483E2}" type="parTrans" cxnId="{395A8D8D-1795-D047-AB41-3B3F0C8CD530}">
      <dgm:prSet/>
      <dgm:spPr/>
      <dgm:t>
        <a:bodyPr/>
        <a:lstStyle/>
        <a:p>
          <a:endParaRPr lang="en-US"/>
        </a:p>
      </dgm:t>
    </dgm:pt>
    <dgm:pt modelId="{5CD43912-775D-3B48-B0CE-B601FDB71FDA}" type="sibTrans" cxnId="{395A8D8D-1795-D047-AB41-3B3F0C8CD530}">
      <dgm:prSet/>
      <dgm:spPr/>
      <dgm:t>
        <a:bodyPr/>
        <a:lstStyle/>
        <a:p>
          <a:endParaRPr lang="en-US"/>
        </a:p>
      </dgm:t>
    </dgm:pt>
    <dgm:pt modelId="{5CD895B2-3237-0545-B1A5-31714D5DB86A}">
      <dgm:prSet custT="1"/>
      <dgm:spPr/>
      <dgm:t>
        <a:bodyPr/>
        <a:lstStyle/>
        <a:p>
          <a:pPr algn="l" rtl="0"/>
          <a:r>
            <a:rPr lang="en-US" sz="1600" dirty="0" smtClean="0"/>
            <a:t>Enriches decision-making</a:t>
          </a:r>
          <a:endParaRPr lang="en-US" sz="1600" dirty="0"/>
        </a:p>
      </dgm:t>
    </dgm:pt>
    <dgm:pt modelId="{697D42C4-A563-F04C-BF52-A8A5332858F3}" type="parTrans" cxnId="{3AE23A8E-1E4D-B94A-A917-58FFDDDC21E8}">
      <dgm:prSet/>
      <dgm:spPr/>
      <dgm:t>
        <a:bodyPr/>
        <a:lstStyle/>
        <a:p>
          <a:endParaRPr lang="en-US"/>
        </a:p>
      </dgm:t>
    </dgm:pt>
    <dgm:pt modelId="{D26264C3-9AF7-C440-8A67-6086828A9819}" type="sibTrans" cxnId="{3AE23A8E-1E4D-B94A-A917-58FFDDDC21E8}">
      <dgm:prSet/>
      <dgm:spPr/>
      <dgm:t>
        <a:bodyPr/>
        <a:lstStyle/>
        <a:p>
          <a:endParaRPr lang="en-US"/>
        </a:p>
      </dgm:t>
    </dgm:pt>
    <dgm:pt modelId="{BFEB2D7F-5E1D-DC41-94D1-23229CC4797B}">
      <dgm:prSet custT="1"/>
      <dgm:spPr/>
      <dgm:t>
        <a:bodyPr/>
        <a:lstStyle/>
        <a:p>
          <a:pPr algn="l" rtl="0"/>
          <a:r>
            <a:rPr lang="en-US" sz="1600" dirty="0" smtClean="0"/>
            <a:t>Exchange and co-evolution of knowledge by bringing  together scientists and other actors</a:t>
          </a:r>
          <a:endParaRPr lang="en-US" sz="1600" dirty="0"/>
        </a:p>
      </dgm:t>
    </dgm:pt>
    <dgm:pt modelId="{0F8E42D6-A51D-FA46-A081-0C8602AA6C33}" type="parTrans" cxnId="{F278A8AF-7243-814B-B0B2-F8BDF0D6BE03}">
      <dgm:prSet/>
      <dgm:spPr/>
      <dgm:t>
        <a:bodyPr/>
        <a:lstStyle/>
        <a:p>
          <a:endParaRPr lang="en-US"/>
        </a:p>
      </dgm:t>
    </dgm:pt>
    <dgm:pt modelId="{9A7A674E-A5A5-FB41-915E-79A977598CB5}" type="sibTrans" cxnId="{F278A8AF-7243-814B-B0B2-F8BDF0D6BE03}">
      <dgm:prSet/>
      <dgm:spPr/>
      <dgm:t>
        <a:bodyPr/>
        <a:lstStyle/>
        <a:p>
          <a:endParaRPr lang="en-US"/>
        </a:p>
      </dgm:t>
    </dgm:pt>
    <dgm:pt modelId="{E0C4ACDD-12E9-F643-A33E-2E0312FBB8F4}">
      <dgm:prSet custT="1"/>
      <dgm:spPr/>
      <dgm:t>
        <a:bodyPr/>
        <a:lstStyle/>
        <a:p>
          <a:pPr algn="ctr" rtl="0"/>
          <a:r>
            <a:rPr lang="en-US" sz="1600" smtClean="0"/>
            <a:t>The knowledge-governance gap  exists because of </a:t>
          </a:r>
          <a:endParaRPr lang="en-US" sz="1600" dirty="0"/>
        </a:p>
      </dgm:t>
    </dgm:pt>
    <dgm:pt modelId="{1C253A84-1827-9648-8D9F-AB56AED4D922}" type="parTrans" cxnId="{1B5B6A0F-F19A-1441-9E8E-79098B0310FE}">
      <dgm:prSet/>
      <dgm:spPr/>
      <dgm:t>
        <a:bodyPr/>
        <a:lstStyle/>
        <a:p>
          <a:endParaRPr lang="en-US"/>
        </a:p>
      </dgm:t>
    </dgm:pt>
    <dgm:pt modelId="{601814C6-58D4-0D48-9F55-E925AEA3DCF4}" type="sibTrans" cxnId="{1B5B6A0F-F19A-1441-9E8E-79098B0310FE}">
      <dgm:prSet/>
      <dgm:spPr/>
      <dgm:t>
        <a:bodyPr/>
        <a:lstStyle/>
        <a:p>
          <a:endParaRPr lang="en-US"/>
        </a:p>
      </dgm:t>
    </dgm:pt>
    <dgm:pt modelId="{04D8D4F9-1256-BC40-9ECA-6DC9CFB2F719}">
      <dgm:prSet custT="1"/>
      <dgm:spPr/>
      <dgm:t>
        <a:bodyPr/>
        <a:lstStyle/>
        <a:p>
          <a:pPr algn="l" rtl="0"/>
          <a:r>
            <a:rPr lang="en-US" sz="1600" dirty="0" smtClean="0"/>
            <a:t>Lack in recognition of advanced scientific (natural and social) knowledge in policy discourse</a:t>
          </a:r>
          <a:endParaRPr lang="en-US" sz="1600" dirty="0"/>
        </a:p>
      </dgm:t>
    </dgm:pt>
    <dgm:pt modelId="{9C4AFB5A-8D1B-184D-AEF1-24EC4E8D0BDB}" type="parTrans" cxnId="{9A477838-2E2A-CD41-91E9-E56AFA3331BE}">
      <dgm:prSet/>
      <dgm:spPr/>
      <dgm:t>
        <a:bodyPr/>
        <a:lstStyle/>
        <a:p>
          <a:endParaRPr lang="en-US"/>
        </a:p>
      </dgm:t>
    </dgm:pt>
    <dgm:pt modelId="{F87A1448-2768-D643-B9F6-36EF6DF1305B}" type="sibTrans" cxnId="{9A477838-2E2A-CD41-91E9-E56AFA3331BE}">
      <dgm:prSet/>
      <dgm:spPr/>
      <dgm:t>
        <a:bodyPr/>
        <a:lstStyle/>
        <a:p>
          <a:endParaRPr lang="en-US"/>
        </a:p>
      </dgm:t>
    </dgm:pt>
    <dgm:pt modelId="{9B54CABB-C7F2-9148-9191-527531F06260}">
      <dgm:prSet custT="1"/>
      <dgm:spPr/>
      <dgm:t>
        <a:bodyPr/>
        <a:lstStyle/>
        <a:p>
          <a:pPr algn="l" rtl="0"/>
          <a:r>
            <a:rPr lang="en-US" sz="1600" dirty="0" smtClean="0"/>
            <a:t>Slow pace of integration of scientific knowledge</a:t>
          </a:r>
          <a:endParaRPr lang="en-US" sz="1600" dirty="0"/>
        </a:p>
      </dgm:t>
    </dgm:pt>
    <dgm:pt modelId="{D9467121-DED7-144B-97A2-C4B584618211}" type="parTrans" cxnId="{79C28FDD-4F18-FB4D-8F31-DED32A86A7D9}">
      <dgm:prSet/>
      <dgm:spPr/>
      <dgm:t>
        <a:bodyPr/>
        <a:lstStyle/>
        <a:p>
          <a:endParaRPr lang="en-US"/>
        </a:p>
      </dgm:t>
    </dgm:pt>
    <dgm:pt modelId="{A9FEFF50-4864-004A-818D-D0CE3993FA00}" type="sibTrans" cxnId="{79C28FDD-4F18-FB4D-8F31-DED32A86A7D9}">
      <dgm:prSet/>
      <dgm:spPr/>
      <dgm:t>
        <a:bodyPr/>
        <a:lstStyle/>
        <a:p>
          <a:endParaRPr lang="en-US"/>
        </a:p>
      </dgm:t>
    </dgm:pt>
    <dgm:pt modelId="{3A254A3E-13FC-C94E-BC15-D7DB56EF6564}" type="pres">
      <dgm:prSet presAssocID="{EB4EB6D4-5E7D-7443-91B0-0ED713D828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C96202-C092-3149-8F10-012F77AB0317}" type="pres">
      <dgm:prSet presAssocID="{2CB7CD59-0218-CD4C-A944-118A59CD720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430FE-7BFA-CC47-915A-7FE391431BA7}" type="pres">
      <dgm:prSet presAssocID="{2CB7CD59-0218-CD4C-A944-118A59CD720A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847F44-2F14-284F-8579-18B43A377AB5}" type="pres">
      <dgm:prSet presAssocID="{CF5C6FFF-A0B1-BA41-B28D-5F747405321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0102C-2218-2D41-BF18-D915CE588F2E}" type="pres">
      <dgm:prSet presAssocID="{CF5C6FFF-A0B1-BA41-B28D-5F7474053213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4F9C91-0F73-C448-AA64-F4DB831379F1}" type="pres">
      <dgm:prSet presAssocID="{E0C4ACDD-12E9-F643-A33E-2E0312FBB8F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212BE4-3969-A54A-835E-06986BC256D2}" type="pres">
      <dgm:prSet presAssocID="{E0C4ACDD-12E9-F643-A33E-2E0312FBB8F4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C28FDD-4F18-FB4D-8F31-DED32A86A7D9}" srcId="{E0C4ACDD-12E9-F643-A33E-2E0312FBB8F4}" destId="{9B54CABB-C7F2-9148-9191-527531F06260}" srcOrd="1" destOrd="0" parTransId="{D9467121-DED7-144B-97A2-C4B584618211}" sibTransId="{A9FEFF50-4864-004A-818D-D0CE3993FA00}"/>
    <dgm:cxn modelId="{4462D6C5-8E2C-C446-BA28-C9BE27606DF3}" type="presOf" srcId="{2CB7CD59-0218-CD4C-A944-118A59CD720A}" destId="{FFC96202-C092-3149-8F10-012F77AB0317}" srcOrd="0" destOrd="0" presId="urn:microsoft.com/office/officeart/2005/8/layout/vList2"/>
    <dgm:cxn modelId="{F278A8AF-7243-814B-B0B2-F8BDF0D6BE03}" srcId="{CF5C6FFF-A0B1-BA41-B28D-5F7474053213}" destId="{BFEB2D7F-5E1D-DC41-94D1-23229CC4797B}" srcOrd="1" destOrd="0" parTransId="{0F8E42D6-A51D-FA46-A081-0C8602AA6C33}" sibTransId="{9A7A674E-A5A5-FB41-915E-79A977598CB5}"/>
    <dgm:cxn modelId="{E8084503-3F44-C944-A371-13A9C4805497}" type="presOf" srcId="{9B54CABB-C7F2-9148-9191-527531F06260}" destId="{EA212BE4-3969-A54A-835E-06986BC256D2}" srcOrd="0" destOrd="1" presId="urn:microsoft.com/office/officeart/2005/8/layout/vList2"/>
    <dgm:cxn modelId="{961D8DB5-AB28-EE48-9DA5-97F4C7C08EE4}" type="presOf" srcId="{BFEB2D7F-5E1D-DC41-94D1-23229CC4797B}" destId="{1550102C-2218-2D41-BF18-D915CE588F2E}" srcOrd="0" destOrd="1" presId="urn:microsoft.com/office/officeart/2005/8/layout/vList2"/>
    <dgm:cxn modelId="{395A8D8D-1795-D047-AB41-3B3F0C8CD530}" srcId="{EB4EB6D4-5E7D-7443-91B0-0ED713D828A6}" destId="{CF5C6FFF-A0B1-BA41-B28D-5F7474053213}" srcOrd="1" destOrd="0" parTransId="{421B0DBF-67E8-E145-BD15-9FB5FA4483E2}" sibTransId="{5CD43912-775D-3B48-B0CE-B601FDB71FDA}"/>
    <dgm:cxn modelId="{E0BC936C-0E95-8742-9288-CFC4F7B97F2F}" srcId="{2CB7CD59-0218-CD4C-A944-118A59CD720A}" destId="{D5006863-B72A-1845-BFCF-2EEC55F8F082}" srcOrd="0" destOrd="0" parTransId="{F32090F3-FD78-084F-B55D-DB8CA43D0E08}" sibTransId="{D1235974-35A6-F942-B5CA-D95211FCFD3F}"/>
    <dgm:cxn modelId="{9D79FFE4-81FB-8949-9BD0-168F7F5C35E4}" type="presOf" srcId="{04D8D4F9-1256-BC40-9ECA-6DC9CFB2F719}" destId="{EA212BE4-3969-A54A-835E-06986BC256D2}" srcOrd="0" destOrd="0" presId="urn:microsoft.com/office/officeart/2005/8/layout/vList2"/>
    <dgm:cxn modelId="{112F98E8-399B-3B43-8BC6-0D07ABAC579B}" type="presOf" srcId="{EB4EB6D4-5E7D-7443-91B0-0ED713D828A6}" destId="{3A254A3E-13FC-C94E-BC15-D7DB56EF6564}" srcOrd="0" destOrd="0" presId="urn:microsoft.com/office/officeart/2005/8/layout/vList2"/>
    <dgm:cxn modelId="{EAF69E6D-CEDF-B14F-BE24-2F9CAC1AC583}" type="presOf" srcId="{5CD895B2-3237-0545-B1A5-31714D5DB86A}" destId="{1550102C-2218-2D41-BF18-D915CE588F2E}" srcOrd="0" destOrd="0" presId="urn:microsoft.com/office/officeart/2005/8/layout/vList2"/>
    <dgm:cxn modelId="{9A477838-2E2A-CD41-91E9-E56AFA3331BE}" srcId="{E0C4ACDD-12E9-F643-A33E-2E0312FBB8F4}" destId="{04D8D4F9-1256-BC40-9ECA-6DC9CFB2F719}" srcOrd="0" destOrd="0" parTransId="{9C4AFB5A-8D1B-184D-AEF1-24EC4E8D0BDB}" sibTransId="{F87A1448-2768-D643-B9F6-36EF6DF1305B}"/>
    <dgm:cxn modelId="{50F64AE0-D36F-D440-9785-F0E07246E20D}" srcId="{EB4EB6D4-5E7D-7443-91B0-0ED713D828A6}" destId="{2CB7CD59-0218-CD4C-A944-118A59CD720A}" srcOrd="0" destOrd="0" parTransId="{8E85A147-E458-2146-8BAA-FA6FF69B2D44}" sibTransId="{FB98E03C-8DBB-8345-8B3B-3594F0970807}"/>
    <dgm:cxn modelId="{3AE23A8E-1E4D-B94A-A917-58FFDDDC21E8}" srcId="{CF5C6FFF-A0B1-BA41-B28D-5F7474053213}" destId="{5CD895B2-3237-0545-B1A5-31714D5DB86A}" srcOrd="0" destOrd="0" parTransId="{697D42C4-A563-F04C-BF52-A8A5332858F3}" sibTransId="{D26264C3-9AF7-C440-8A67-6086828A9819}"/>
    <dgm:cxn modelId="{1B5B6A0F-F19A-1441-9E8E-79098B0310FE}" srcId="{EB4EB6D4-5E7D-7443-91B0-0ED713D828A6}" destId="{E0C4ACDD-12E9-F643-A33E-2E0312FBB8F4}" srcOrd="2" destOrd="0" parTransId="{1C253A84-1827-9648-8D9F-AB56AED4D922}" sibTransId="{601814C6-58D4-0D48-9F55-E925AEA3DCF4}"/>
    <dgm:cxn modelId="{180A0195-DA0B-4A47-B589-F1ECF357C284}" type="presOf" srcId="{CF5C6FFF-A0B1-BA41-B28D-5F7474053213}" destId="{F0847F44-2F14-284F-8579-18B43A377AB5}" srcOrd="0" destOrd="0" presId="urn:microsoft.com/office/officeart/2005/8/layout/vList2"/>
    <dgm:cxn modelId="{E974E0FE-2216-064B-ADC9-B46C33E35FE8}" type="presOf" srcId="{D5006863-B72A-1845-BFCF-2EEC55F8F082}" destId="{44C430FE-7BFA-CC47-915A-7FE391431BA7}" srcOrd="0" destOrd="0" presId="urn:microsoft.com/office/officeart/2005/8/layout/vList2"/>
    <dgm:cxn modelId="{E78F569C-F4B6-E649-B7F8-2F5442D9ED3E}" type="presOf" srcId="{E0C4ACDD-12E9-F643-A33E-2E0312FBB8F4}" destId="{864F9C91-0F73-C448-AA64-F4DB831379F1}" srcOrd="0" destOrd="0" presId="urn:microsoft.com/office/officeart/2005/8/layout/vList2"/>
    <dgm:cxn modelId="{A12B6FFA-FD5F-9440-ABC8-2E96C738ABAF}" type="presParOf" srcId="{3A254A3E-13FC-C94E-BC15-D7DB56EF6564}" destId="{FFC96202-C092-3149-8F10-012F77AB0317}" srcOrd="0" destOrd="0" presId="urn:microsoft.com/office/officeart/2005/8/layout/vList2"/>
    <dgm:cxn modelId="{29B043D8-D6C5-5444-BF64-2FB8AA386BFC}" type="presParOf" srcId="{3A254A3E-13FC-C94E-BC15-D7DB56EF6564}" destId="{44C430FE-7BFA-CC47-915A-7FE391431BA7}" srcOrd="1" destOrd="0" presId="urn:microsoft.com/office/officeart/2005/8/layout/vList2"/>
    <dgm:cxn modelId="{64818D9B-6E20-1F43-8835-EB713DD23856}" type="presParOf" srcId="{3A254A3E-13FC-C94E-BC15-D7DB56EF6564}" destId="{F0847F44-2F14-284F-8579-18B43A377AB5}" srcOrd="2" destOrd="0" presId="urn:microsoft.com/office/officeart/2005/8/layout/vList2"/>
    <dgm:cxn modelId="{D594F546-C03B-2242-808A-2F6CD20DD94B}" type="presParOf" srcId="{3A254A3E-13FC-C94E-BC15-D7DB56EF6564}" destId="{1550102C-2218-2D41-BF18-D915CE588F2E}" srcOrd="3" destOrd="0" presId="urn:microsoft.com/office/officeart/2005/8/layout/vList2"/>
    <dgm:cxn modelId="{8BEEAF5D-C873-F246-B761-F08AB4059DD1}" type="presParOf" srcId="{3A254A3E-13FC-C94E-BC15-D7DB56EF6564}" destId="{864F9C91-0F73-C448-AA64-F4DB831379F1}" srcOrd="4" destOrd="0" presId="urn:microsoft.com/office/officeart/2005/8/layout/vList2"/>
    <dgm:cxn modelId="{2AC56660-1628-4448-B34E-73462C01660D}" type="presParOf" srcId="{3A254A3E-13FC-C94E-BC15-D7DB56EF6564}" destId="{EA212BE4-3969-A54A-835E-06986BC256D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62EBDB-1676-004F-9F92-30889326AB7D}" type="doc">
      <dgm:prSet loTypeId="urn:microsoft.com/office/officeart/2008/layout/AccentedPicture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49E6D15-1E58-F140-ADF7-62C156723DB4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en-US" sz="1600" dirty="0" smtClean="0"/>
            <a:t>Women bear </a:t>
          </a:r>
          <a:r>
            <a:rPr lang="en-US" sz="1600" dirty="0" smtClean="0">
              <a:solidFill>
                <a:srgbClr val="5B9BD5"/>
              </a:solidFill>
            </a:rPr>
            <a:t>disproportionately larger </a:t>
          </a:r>
          <a:r>
            <a:rPr lang="en-US" sz="1600" dirty="0" smtClean="0"/>
            <a:t>burden of disasters</a:t>
          </a:r>
          <a:endParaRPr lang="en-US" sz="1600" dirty="0"/>
        </a:p>
      </dgm:t>
    </dgm:pt>
    <dgm:pt modelId="{DF3030B8-7546-EB42-AA87-F90E58AA2467}" type="parTrans" cxnId="{8117F795-2734-0D41-9195-2A816B4872B1}">
      <dgm:prSet/>
      <dgm:spPr/>
      <dgm:t>
        <a:bodyPr/>
        <a:lstStyle/>
        <a:p>
          <a:pPr algn="just"/>
          <a:endParaRPr lang="en-US"/>
        </a:p>
      </dgm:t>
    </dgm:pt>
    <dgm:pt modelId="{6B851461-0618-DD49-BBEF-BD492B146A92}" type="sibTrans" cxnId="{8117F795-2734-0D41-9195-2A816B4872B1}">
      <dgm:prSet/>
      <dgm:spPr/>
      <dgm:t>
        <a:bodyPr/>
        <a:lstStyle/>
        <a:p>
          <a:pPr algn="just"/>
          <a:endParaRPr lang="en-US"/>
        </a:p>
      </dgm:t>
    </dgm:pt>
    <dgm:pt modelId="{F58253FD-CBE4-9044-A862-7EE7225B777B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en-US" sz="1600" dirty="0" smtClean="0"/>
            <a:t>Global framework: Sendai Framework on Disaster Risk Reduction (2015) considers women</a:t>
          </a:r>
          <a:endParaRPr lang="en-US" sz="1600" dirty="0"/>
        </a:p>
      </dgm:t>
    </dgm:pt>
    <dgm:pt modelId="{33937F58-A014-9A48-96FD-031B487D28B7}" type="parTrans" cxnId="{7E7CC2F1-D44C-E24A-B580-FA1317ABF3AB}">
      <dgm:prSet/>
      <dgm:spPr/>
      <dgm:t>
        <a:bodyPr/>
        <a:lstStyle/>
        <a:p>
          <a:pPr algn="just"/>
          <a:endParaRPr lang="en-US"/>
        </a:p>
      </dgm:t>
    </dgm:pt>
    <dgm:pt modelId="{B4412E07-87E6-0143-9628-85F3050F8E44}" type="sibTrans" cxnId="{7E7CC2F1-D44C-E24A-B580-FA1317ABF3AB}">
      <dgm:prSet/>
      <dgm:spPr/>
      <dgm:t>
        <a:bodyPr/>
        <a:lstStyle/>
        <a:p>
          <a:pPr algn="just"/>
          <a:endParaRPr lang="en-US"/>
        </a:p>
      </dgm:t>
    </dgm:pt>
    <dgm:pt modelId="{BB615E57-4DC3-CF48-9DEA-C9263D453EE4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en-US" sz="1600" dirty="0" smtClean="0"/>
            <a:t>as a </a:t>
          </a:r>
          <a:r>
            <a:rPr lang="en-US" sz="1600" dirty="0" smtClean="0">
              <a:solidFill>
                <a:srgbClr val="5B9BD5"/>
              </a:solidFill>
            </a:rPr>
            <a:t>vulnerable group </a:t>
          </a:r>
          <a:r>
            <a:rPr lang="en-US" sz="1600" dirty="0" smtClean="0"/>
            <a:t>whose </a:t>
          </a:r>
          <a:r>
            <a:rPr lang="en-US" sz="1600" dirty="0" smtClean="0">
              <a:solidFill>
                <a:schemeClr val="accent1"/>
              </a:solidFill>
            </a:rPr>
            <a:t>participation is key to climate action</a:t>
          </a:r>
          <a:endParaRPr lang="en-US" sz="1600" dirty="0">
            <a:solidFill>
              <a:schemeClr val="accent1"/>
            </a:solidFill>
          </a:endParaRPr>
        </a:p>
      </dgm:t>
    </dgm:pt>
    <dgm:pt modelId="{6DD613F2-E8DB-B047-B291-42DA5CF86EBB}" type="parTrans" cxnId="{DCD5C40D-5FC2-3D41-AB3D-428BA533EF42}">
      <dgm:prSet/>
      <dgm:spPr/>
      <dgm:t>
        <a:bodyPr/>
        <a:lstStyle/>
        <a:p>
          <a:pPr algn="just"/>
          <a:endParaRPr lang="en-US"/>
        </a:p>
      </dgm:t>
    </dgm:pt>
    <dgm:pt modelId="{D4FEBA34-FA44-4541-BA20-0AA195B6D119}" type="sibTrans" cxnId="{DCD5C40D-5FC2-3D41-AB3D-428BA533EF42}">
      <dgm:prSet/>
      <dgm:spPr/>
      <dgm:t>
        <a:bodyPr/>
        <a:lstStyle/>
        <a:p>
          <a:pPr algn="just"/>
          <a:endParaRPr lang="en-US"/>
        </a:p>
      </dgm:t>
    </dgm:pt>
    <dgm:pt modelId="{15A4BE4A-EB31-DF4A-A5F6-FBEC4313BFCD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en-US" sz="1600" dirty="0" smtClean="0"/>
            <a:t>Constrained  participation of women in decision-making </a:t>
          </a:r>
        </a:p>
        <a:p>
          <a:pPr algn="just" rtl="0"/>
          <a:r>
            <a:rPr lang="en-US" sz="1600" dirty="0" smtClean="0"/>
            <a:t>(</a:t>
          </a:r>
          <a:r>
            <a:rPr lang="en-US" sz="1600" dirty="0" smtClean="0">
              <a:solidFill>
                <a:schemeClr val="accent1"/>
              </a:solidFill>
            </a:rPr>
            <a:t>lack of participation freedom</a:t>
          </a:r>
          <a:r>
            <a:rPr lang="en-US" sz="1600" dirty="0" smtClean="0"/>
            <a:t>)</a:t>
          </a:r>
          <a:endParaRPr lang="en-US" sz="1600" dirty="0"/>
        </a:p>
      </dgm:t>
    </dgm:pt>
    <dgm:pt modelId="{4AC102E1-89F0-5A4A-8CB9-DF6300A438AE}" type="parTrans" cxnId="{94074839-B68B-FF48-8DED-9CE7760C63CE}">
      <dgm:prSet/>
      <dgm:spPr/>
      <dgm:t>
        <a:bodyPr/>
        <a:lstStyle/>
        <a:p>
          <a:pPr algn="just"/>
          <a:endParaRPr lang="en-US"/>
        </a:p>
      </dgm:t>
    </dgm:pt>
    <dgm:pt modelId="{8670DB4F-30FB-524D-8177-682B7868C196}" type="sibTrans" cxnId="{94074839-B68B-FF48-8DED-9CE7760C63CE}">
      <dgm:prSet/>
      <dgm:spPr/>
      <dgm:t>
        <a:bodyPr/>
        <a:lstStyle/>
        <a:p>
          <a:pPr algn="just"/>
          <a:endParaRPr lang="en-US"/>
        </a:p>
      </dgm:t>
    </dgm:pt>
    <dgm:pt modelId="{F16F87FE-3DD8-3549-B9F9-A84563627E81}">
      <dgm:prSet custT="1"/>
      <dgm:spPr/>
      <dgm:t>
        <a:bodyPr/>
        <a:lstStyle/>
        <a:p>
          <a:pPr algn="ctr" rtl="0">
            <a:lnSpc>
              <a:spcPct val="150000"/>
            </a:lnSpc>
          </a:pPr>
          <a:r>
            <a:rPr lang="en-US" sz="1800" b="0" dirty="0" smtClean="0">
              <a:solidFill>
                <a:schemeClr val="tx1"/>
              </a:solidFill>
            </a:rPr>
            <a:t>SIGNIFICANCE OF  WOMEN’S KNOWLEDGE FOR   ADAPTATION</a:t>
          </a:r>
          <a:endParaRPr lang="en-US" sz="1800" b="0" dirty="0">
            <a:solidFill>
              <a:schemeClr val="tx1"/>
            </a:solidFill>
          </a:endParaRPr>
        </a:p>
      </dgm:t>
    </dgm:pt>
    <dgm:pt modelId="{BA2F669E-5C94-D14A-8826-DC1758B0BAB3}" type="parTrans" cxnId="{ACB9394C-D316-5442-9E30-228AEC26C3E1}">
      <dgm:prSet/>
      <dgm:spPr/>
      <dgm:t>
        <a:bodyPr/>
        <a:lstStyle/>
        <a:p>
          <a:pPr algn="just"/>
          <a:endParaRPr lang="en-US"/>
        </a:p>
      </dgm:t>
    </dgm:pt>
    <dgm:pt modelId="{E393BC1A-D85E-7C4C-971E-225569541237}" type="sibTrans" cxnId="{ACB9394C-D316-5442-9E30-228AEC26C3E1}">
      <dgm:prSet/>
      <dgm:spPr/>
      <dgm:t>
        <a:bodyPr/>
        <a:lstStyle/>
        <a:p>
          <a:pPr algn="just"/>
          <a:endParaRPr lang="en-US"/>
        </a:p>
      </dgm:t>
    </dgm:pt>
    <dgm:pt modelId="{70BFC5FB-9793-DC4B-873D-CB8218E3A815}" type="pres">
      <dgm:prSet presAssocID="{E162EBDB-1676-004F-9F92-30889326AB7D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211531EF-F770-BE40-B08F-34838F297666}" type="pres">
      <dgm:prSet presAssocID="{E393BC1A-D85E-7C4C-971E-225569541237}" presName="picture_1" presStyleLbl="bgImgPlace1" presStyleIdx="0" presStyleCnt="1"/>
      <dgm:spPr/>
      <dgm:t>
        <a:bodyPr/>
        <a:lstStyle/>
        <a:p>
          <a:endParaRPr lang="en-US"/>
        </a:p>
      </dgm:t>
    </dgm:pt>
    <dgm:pt modelId="{1FB38EA7-071F-6740-AEB8-09BBE427221C}" type="pres">
      <dgm:prSet presAssocID="{F16F87FE-3DD8-3549-B9F9-A84563627E81}" presName="text_1" presStyleLbl="node1" presStyleIdx="0" presStyleCnt="0" custLinFactNeighborX="2944" custLinFactNeighborY="-325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8F0FF7-CB99-0D43-BBB6-5FB18195EF69}" type="pres">
      <dgm:prSet presAssocID="{E162EBDB-1676-004F-9F92-30889326AB7D}" presName="linV" presStyleCnt="0"/>
      <dgm:spPr/>
    </dgm:pt>
    <dgm:pt modelId="{E4EE23EB-BD94-AF40-8274-41B97D7D658D}" type="pres">
      <dgm:prSet presAssocID="{849E6D15-1E58-F140-ADF7-62C156723DB4}" presName="pair" presStyleCnt="0"/>
      <dgm:spPr/>
    </dgm:pt>
    <dgm:pt modelId="{25972DF2-E414-A141-BDC8-175633270345}" type="pres">
      <dgm:prSet presAssocID="{849E6D15-1E58-F140-ADF7-62C156723DB4}" presName="spaceH" presStyleLbl="node1" presStyleIdx="0" presStyleCnt="0"/>
      <dgm:spPr/>
    </dgm:pt>
    <dgm:pt modelId="{3416A99A-36EB-D04E-8D65-AC81869078D6}" type="pres">
      <dgm:prSet presAssocID="{849E6D15-1E58-F140-ADF7-62C156723DB4}" presName="desPictures" presStyleLbl="alignImgPlace1" presStyleIdx="0" presStyleCnt="3"/>
      <dgm:spPr/>
    </dgm:pt>
    <dgm:pt modelId="{118EBF99-A545-2544-8765-743295E13304}" type="pres">
      <dgm:prSet presAssocID="{849E6D15-1E58-F140-ADF7-62C156723DB4}" presName="desTextWrapper" presStyleCnt="0"/>
      <dgm:spPr/>
    </dgm:pt>
    <dgm:pt modelId="{759397A3-6C69-7C49-B9BF-6EB4972CF2CE}" type="pres">
      <dgm:prSet presAssocID="{849E6D15-1E58-F140-ADF7-62C156723DB4}" presName="desText" presStyleLbl="revTx" presStyleIdx="0" presStyleCnt="3" custScaleX="1291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C6FA-EA88-4446-9560-97BD6ED3BBDD}" type="pres">
      <dgm:prSet presAssocID="{6B851461-0618-DD49-BBEF-BD492B146A92}" presName="spaceV" presStyleCnt="0"/>
      <dgm:spPr/>
    </dgm:pt>
    <dgm:pt modelId="{27E9F020-C840-DB44-9AC8-61FBF5DD2E4A}" type="pres">
      <dgm:prSet presAssocID="{15A4BE4A-EB31-DF4A-A5F6-FBEC4313BFCD}" presName="pair" presStyleCnt="0"/>
      <dgm:spPr/>
    </dgm:pt>
    <dgm:pt modelId="{8A01C8BC-E0F3-E543-90A3-55C551B31CA9}" type="pres">
      <dgm:prSet presAssocID="{15A4BE4A-EB31-DF4A-A5F6-FBEC4313BFCD}" presName="spaceH" presStyleLbl="node1" presStyleIdx="0" presStyleCnt="0"/>
      <dgm:spPr/>
    </dgm:pt>
    <dgm:pt modelId="{2F7F0079-7A51-974D-93E2-EBA3A0640E9E}" type="pres">
      <dgm:prSet presAssocID="{15A4BE4A-EB31-DF4A-A5F6-FBEC4313BFCD}" presName="desPictures" presStyleLbl="alignImgPlace1" presStyleIdx="1" presStyleCnt="3"/>
      <dgm:spPr/>
    </dgm:pt>
    <dgm:pt modelId="{BE24B81A-CB5B-F94E-8533-478D248F0278}" type="pres">
      <dgm:prSet presAssocID="{15A4BE4A-EB31-DF4A-A5F6-FBEC4313BFCD}" presName="desTextWrapper" presStyleCnt="0"/>
      <dgm:spPr/>
    </dgm:pt>
    <dgm:pt modelId="{460FA435-ADC8-BB4E-9D3E-C3F3FEDB5D1E}" type="pres">
      <dgm:prSet presAssocID="{15A4BE4A-EB31-DF4A-A5F6-FBEC4313BFCD}" presName="desText" presStyleLbl="revTx" presStyleIdx="1" presStyleCnt="3" custScaleX="1291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C38C95-DAF8-5C44-80B5-DFC451ED42AF}" type="pres">
      <dgm:prSet presAssocID="{8670DB4F-30FB-524D-8177-682B7868C196}" presName="spaceV" presStyleCnt="0"/>
      <dgm:spPr/>
    </dgm:pt>
    <dgm:pt modelId="{6A1DBE08-8BEC-B744-9041-4100C22B843A}" type="pres">
      <dgm:prSet presAssocID="{F58253FD-CBE4-9044-A862-7EE7225B777B}" presName="pair" presStyleCnt="0"/>
      <dgm:spPr/>
    </dgm:pt>
    <dgm:pt modelId="{F5AC6F01-173E-584F-AC28-4BC06081DAA3}" type="pres">
      <dgm:prSet presAssocID="{F58253FD-CBE4-9044-A862-7EE7225B777B}" presName="spaceH" presStyleLbl="node1" presStyleIdx="0" presStyleCnt="0"/>
      <dgm:spPr/>
    </dgm:pt>
    <dgm:pt modelId="{372872AE-9FB3-B34C-91D8-55420571EBE0}" type="pres">
      <dgm:prSet presAssocID="{F58253FD-CBE4-9044-A862-7EE7225B777B}" presName="desPictures" presStyleLbl="alignImgPlace1" presStyleIdx="2" presStyleCnt="3"/>
      <dgm:spPr/>
    </dgm:pt>
    <dgm:pt modelId="{A864695B-EB44-874C-BCE7-B7080A55A764}" type="pres">
      <dgm:prSet presAssocID="{F58253FD-CBE4-9044-A862-7EE7225B777B}" presName="desTextWrapper" presStyleCnt="0"/>
      <dgm:spPr/>
    </dgm:pt>
    <dgm:pt modelId="{AB17D59B-AEF4-4342-80B5-EB7568FDA24C}" type="pres">
      <dgm:prSet presAssocID="{F58253FD-CBE4-9044-A862-7EE7225B777B}" presName="desText" presStyleLbl="revTx" presStyleIdx="2" presStyleCnt="3" custScaleX="129543" custScaleY="1497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6D681E-26A5-814E-83BF-05C00FE7D7F5}" type="pres">
      <dgm:prSet presAssocID="{E162EBDB-1676-004F-9F92-30889326AB7D}" presName="maxNode" presStyleCnt="0"/>
      <dgm:spPr/>
    </dgm:pt>
    <dgm:pt modelId="{D5FDEE1F-1DCD-764D-933D-1F51E958EA18}" type="pres">
      <dgm:prSet presAssocID="{E162EBDB-1676-004F-9F92-30889326AB7D}" presName="Name33" presStyleCnt="0"/>
      <dgm:spPr/>
    </dgm:pt>
  </dgm:ptLst>
  <dgm:cxnLst>
    <dgm:cxn modelId="{4E112BAA-567E-6A4E-9781-9B01085E3327}" type="presOf" srcId="{F16F87FE-3DD8-3549-B9F9-A84563627E81}" destId="{1FB38EA7-071F-6740-AEB8-09BBE427221C}" srcOrd="0" destOrd="0" presId="urn:microsoft.com/office/officeart/2008/layout/AccentedPicture"/>
    <dgm:cxn modelId="{DCD5C40D-5FC2-3D41-AB3D-428BA533EF42}" srcId="{F58253FD-CBE4-9044-A862-7EE7225B777B}" destId="{BB615E57-4DC3-CF48-9DEA-C9263D453EE4}" srcOrd="0" destOrd="0" parTransId="{6DD613F2-E8DB-B047-B291-42DA5CF86EBB}" sibTransId="{D4FEBA34-FA44-4541-BA20-0AA195B6D119}"/>
    <dgm:cxn modelId="{94074839-B68B-FF48-8DED-9CE7760C63CE}" srcId="{E162EBDB-1676-004F-9F92-30889326AB7D}" destId="{15A4BE4A-EB31-DF4A-A5F6-FBEC4313BFCD}" srcOrd="2" destOrd="0" parTransId="{4AC102E1-89F0-5A4A-8CB9-DF6300A438AE}" sibTransId="{8670DB4F-30FB-524D-8177-682B7868C196}"/>
    <dgm:cxn modelId="{8117F795-2734-0D41-9195-2A816B4872B1}" srcId="{E162EBDB-1676-004F-9F92-30889326AB7D}" destId="{849E6D15-1E58-F140-ADF7-62C156723DB4}" srcOrd="1" destOrd="0" parTransId="{DF3030B8-7546-EB42-AA87-F90E58AA2467}" sibTransId="{6B851461-0618-DD49-BBEF-BD492B146A92}"/>
    <dgm:cxn modelId="{ACB9394C-D316-5442-9E30-228AEC26C3E1}" srcId="{E162EBDB-1676-004F-9F92-30889326AB7D}" destId="{F16F87FE-3DD8-3549-B9F9-A84563627E81}" srcOrd="0" destOrd="0" parTransId="{BA2F669E-5C94-D14A-8826-DC1758B0BAB3}" sibTransId="{E393BC1A-D85E-7C4C-971E-225569541237}"/>
    <dgm:cxn modelId="{748912AC-82FF-DE4D-8892-D2C7A308DFF1}" type="presOf" srcId="{F58253FD-CBE4-9044-A862-7EE7225B777B}" destId="{AB17D59B-AEF4-4342-80B5-EB7568FDA24C}" srcOrd="0" destOrd="0" presId="urn:microsoft.com/office/officeart/2008/layout/AccentedPicture"/>
    <dgm:cxn modelId="{26BAAD09-A6A7-E449-A824-4AD9E028A43F}" type="presOf" srcId="{15A4BE4A-EB31-DF4A-A5F6-FBEC4313BFCD}" destId="{460FA435-ADC8-BB4E-9D3E-C3F3FEDB5D1E}" srcOrd="0" destOrd="0" presId="urn:microsoft.com/office/officeart/2008/layout/AccentedPicture"/>
    <dgm:cxn modelId="{B4F0C625-8A6F-F74A-A439-E1161BC257EF}" type="presOf" srcId="{849E6D15-1E58-F140-ADF7-62C156723DB4}" destId="{759397A3-6C69-7C49-B9BF-6EB4972CF2CE}" srcOrd="0" destOrd="0" presId="urn:microsoft.com/office/officeart/2008/layout/AccentedPicture"/>
    <dgm:cxn modelId="{02081408-3374-404F-B103-9D75F5976578}" type="presOf" srcId="{E393BC1A-D85E-7C4C-971E-225569541237}" destId="{211531EF-F770-BE40-B08F-34838F297666}" srcOrd="0" destOrd="0" presId="urn:microsoft.com/office/officeart/2008/layout/AccentedPicture"/>
    <dgm:cxn modelId="{7E7CC2F1-D44C-E24A-B580-FA1317ABF3AB}" srcId="{E162EBDB-1676-004F-9F92-30889326AB7D}" destId="{F58253FD-CBE4-9044-A862-7EE7225B777B}" srcOrd="3" destOrd="0" parTransId="{33937F58-A014-9A48-96FD-031B487D28B7}" sibTransId="{B4412E07-87E6-0143-9628-85F3050F8E44}"/>
    <dgm:cxn modelId="{446FFCD3-5A52-D343-B3D8-B556E3BDBCBC}" type="presOf" srcId="{BB615E57-4DC3-CF48-9DEA-C9263D453EE4}" destId="{AB17D59B-AEF4-4342-80B5-EB7568FDA24C}" srcOrd="0" destOrd="1" presId="urn:microsoft.com/office/officeart/2008/layout/AccentedPicture"/>
    <dgm:cxn modelId="{941892D9-D43C-034B-AB24-45DDFF2C01BB}" type="presOf" srcId="{E162EBDB-1676-004F-9F92-30889326AB7D}" destId="{70BFC5FB-9793-DC4B-873D-CB8218E3A815}" srcOrd="0" destOrd="0" presId="urn:microsoft.com/office/officeart/2008/layout/AccentedPicture"/>
    <dgm:cxn modelId="{F039E112-6EA9-9348-B091-4F2AAF58D0BE}" type="presParOf" srcId="{70BFC5FB-9793-DC4B-873D-CB8218E3A815}" destId="{211531EF-F770-BE40-B08F-34838F297666}" srcOrd="0" destOrd="0" presId="urn:microsoft.com/office/officeart/2008/layout/AccentedPicture"/>
    <dgm:cxn modelId="{23EE629B-E09B-C744-B443-E8CF7E65BF55}" type="presParOf" srcId="{70BFC5FB-9793-DC4B-873D-CB8218E3A815}" destId="{1FB38EA7-071F-6740-AEB8-09BBE427221C}" srcOrd="1" destOrd="0" presId="urn:microsoft.com/office/officeart/2008/layout/AccentedPicture"/>
    <dgm:cxn modelId="{7F55B65A-C488-AE47-ABFE-6A5D8708E103}" type="presParOf" srcId="{70BFC5FB-9793-DC4B-873D-CB8218E3A815}" destId="{2A8F0FF7-CB99-0D43-BBB6-5FB18195EF69}" srcOrd="2" destOrd="0" presId="urn:microsoft.com/office/officeart/2008/layout/AccentedPicture"/>
    <dgm:cxn modelId="{9B0FB3AA-4C0C-264D-8096-382755E447D8}" type="presParOf" srcId="{2A8F0FF7-CB99-0D43-BBB6-5FB18195EF69}" destId="{E4EE23EB-BD94-AF40-8274-41B97D7D658D}" srcOrd="0" destOrd="0" presId="urn:microsoft.com/office/officeart/2008/layout/AccentedPicture"/>
    <dgm:cxn modelId="{14A1F57B-D9B0-9E45-BC53-FF024248328F}" type="presParOf" srcId="{E4EE23EB-BD94-AF40-8274-41B97D7D658D}" destId="{25972DF2-E414-A141-BDC8-175633270345}" srcOrd="0" destOrd="0" presId="urn:microsoft.com/office/officeart/2008/layout/AccentedPicture"/>
    <dgm:cxn modelId="{DF474ABA-743F-3F4F-A7B1-8B5E865E5D3B}" type="presParOf" srcId="{E4EE23EB-BD94-AF40-8274-41B97D7D658D}" destId="{3416A99A-36EB-D04E-8D65-AC81869078D6}" srcOrd="1" destOrd="0" presId="urn:microsoft.com/office/officeart/2008/layout/AccentedPicture"/>
    <dgm:cxn modelId="{B822E45B-5D9C-0A41-9124-9B1E05A34287}" type="presParOf" srcId="{E4EE23EB-BD94-AF40-8274-41B97D7D658D}" destId="{118EBF99-A545-2544-8765-743295E13304}" srcOrd="2" destOrd="0" presId="urn:microsoft.com/office/officeart/2008/layout/AccentedPicture"/>
    <dgm:cxn modelId="{DF261845-A404-C64E-9F6B-140DD8362C83}" type="presParOf" srcId="{118EBF99-A545-2544-8765-743295E13304}" destId="{759397A3-6C69-7C49-B9BF-6EB4972CF2CE}" srcOrd="0" destOrd="0" presId="urn:microsoft.com/office/officeart/2008/layout/AccentedPicture"/>
    <dgm:cxn modelId="{7CF81CA1-2F29-E841-BE64-8B18DFA40323}" type="presParOf" srcId="{2A8F0FF7-CB99-0D43-BBB6-5FB18195EF69}" destId="{5406C6FA-EA88-4446-9560-97BD6ED3BBDD}" srcOrd="1" destOrd="0" presId="urn:microsoft.com/office/officeart/2008/layout/AccentedPicture"/>
    <dgm:cxn modelId="{8AD991C8-91C1-CE45-8E46-D5E0F8C12062}" type="presParOf" srcId="{2A8F0FF7-CB99-0D43-BBB6-5FB18195EF69}" destId="{27E9F020-C840-DB44-9AC8-61FBF5DD2E4A}" srcOrd="2" destOrd="0" presId="urn:microsoft.com/office/officeart/2008/layout/AccentedPicture"/>
    <dgm:cxn modelId="{143376CD-3156-C84D-9BA6-79E3F62DD33E}" type="presParOf" srcId="{27E9F020-C840-DB44-9AC8-61FBF5DD2E4A}" destId="{8A01C8BC-E0F3-E543-90A3-55C551B31CA9}" srcOrd="0" destOrd="0" presId="urn:microsoft.com/office/officeart/2008/layout/AccentedPicture"/>
    <dgm:cxn modelId="{46E65178-AFF4-EB4C-ABC7-BCDDEB881399}" type="presParOf" srcId="{27E9F020-C840-DB44-9AC8-61FBF5DD2E4A}" destId="{2F7F0079-7A51-974D-93E2-EBA3A0640E9E}" srcOrd="1" destOrd="0" presId="urn:microsoft.com/office/officeart/2008/layout/AccentedPicture"/>
    <dgm:cxn modelId="{BE682D8E-4067-EB4F-AA31-96C9B7FA79F5}" type="presParOf" srcId="{27E9F020-C840-DB44-9AC8-61FBF5DD2E4A}" destId="{BE24B81A-CB5B-F94E-8533-478D248F0278}" srcOrd="2" destOrd="0" presId="urn:microsoft.com/office/officeart/2008/layout/AccentedPicture"/>
    <dgm:cxn modelId="{B0441872-9F68-4049-AB5E-3F2A3B86AF56}" type="presParOf" srcId="{BE24B81A-CB5B-F94E-8533-478D248F0278}" destId="{460FA435-ADC8-BB4E-9D3E-C3F3FEDB5D1E}" srcOrd="0" destOrd="0" presId="urn:microsoft.com/office/officeart/2008/layout/AccentedPicture"/>
    <dgm:cxn modelId="{D558CD2E-1012-6B45-AD53-B93EF973A8ED}" type="presParOf" srcId="{2A8F0FF7-CB99-0D43-BBB6-5FB18195EF69}" destId="{1CC38C95-DAF8-5C44-80B5-DFC451ED42AF}" srcOrd="3" destOrd="0" presId="urn:microsoft.com/office/officeart/2008/layout/AccentedPicture"/>
    <dgm:cxn modelId="{7781DED9-3BC9-3841-9ED8-BB35C9F5AE01}" type="presParOf" srcId="{2A8F0FF7-CB99-0D43-BBB6-5FB18195EF69}" destId="{6A1DBE08-8BEC-B744-9041-4100C22B843A}" srcOrd="4" destOrd="0" presId="urn:microsoft.com/office/officeart/2008/layout/AccentedPicture"/>
    <dgm:cxn modelId="{53B9593A-E27F-694F-9D0E-710792A7B74B}" type="presParOf" srcId="{6A1DBE08-8BEC-B744-9041-4100C22B843A}" destId="{F5AC6F01-173E-584F-AC28-4BC06081DAA3}" srcOrd="0" destOrd="0" presId="urn:microsoft.com/office/officeart/2008/layout/AccentedPicture"/>
    <dgm:cxn modelId="{E9E72D6C-604E-6F44-8153-84685083E645}" type="presParOf" srcId="{6A1DBE08-8BEC-B744-9041-4100C22B843A}" destId="{372872AE-9FB3-B34C-91D8-55420571EBE0}" srcOrd="1" destOrd="0" presId="urn:microsoft.com/office/officeart/2008/layout/AccentedPicture"/>
    <dgm:cxn modelId="{0A16914A-44C4-6C41-A3F2-3B8294F08FC6}" type="presParOf" srcId="{6A1DBE08-8BEC-B744-9041-4100C22B843A}" destId="{A864695B-EB44-874C-BCE7-B7080A55A764}" srcOrd="2" destOrd="0" presId="urn:microsoft.com/office/officeart/2008/layout/AccentedPicture"/>
    <dgm:cxn modelId="{DDCDE8DE-EADA-7E47-A9E4-ACF296CE6BC0}" type="presParOf" srcId="{A864695B-EB44-874C-BCE7-B7080A55A764}" destId="{AB17D59B-AEF4-4342-80B5-EB7568FDA24C}" srcOrd="0" destOrd="0" presId="urn:microsoft.com/office/officeart/2008/layout/AccentedPicture"/>
    <dgm:cxn modelId="{AA84F657-DE4B-0D42-8B55-5983B6223B63}" type="presParOf" srcId="{70BFC5FB-9793-DC4B-873D-CB8218E3A815}" destId="{DE6D681E-26A5-814E-83BF-05C00FE7D7F5}" srcOrd="3" destOrd="0" presId="urn:microsoft.com/office/officeart/2008/layout/AccentedPicture"/>
    <dgm:cxn modelId="{39B35AE1-9AB0-5946-A161-55E155918046}" type="presParOf" srcId="{DE6D681E-26A5-814E-83BF-05C00FE7D7F5}" destId="{D5FDEE1F-1DCD-764D-933D-1F51E958EA18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BC53B8-26E8-B74B-A53F-8D6E307DC4D5}" type="doc">
      <dgm:prSet loTypeId="urn:microsoft.com/office/officeart/2008/layout/IncreasingCircle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4A4B20-80A3-8345-B639-F7D3A389D3A3}">
      <dgm:prSet custT="1"/>
      <dgm:spPr/>
      <dgm:t>
        <a:bodyPr anchor="ctr"/>
        <a:lstStyle/>
        <a:p>
          <a:pPr rtl="0"/>
          <a:r>
            <a:rPr lang="en-US" sz="1000" dirty="0" smtClean="0"/>
            <a:t>SCIENTIFIC KNOWLEDGE </a:t>
          </a:r>
          <a:endParaRPr lang="en-US" sz="1000" dirty="0"/>
        </a:p>
      </dgm:t>
    </dgm:pt>
    <dgm:pt modelId="{5C6A142E-BDBF-8342-AA70-FADF5C3574AC}" type="parTrans" cxnId="{57C7E6E3-A78A-4D4F-A657-6BB47D1E6FD2}">
      <dgm:prSet/>
      <dgm:spPr/>
      <dgm:t>
        <a:bodyPr/>
        <a:lstStyle/>
        <a:p>
          <a:endParaRPr lang="en-US"/>
        </a:p>
      </dgm:t>
    </dgm:pt>
    <dgm:pt modelId="{811A1A66-1F84-9A4F-A2BF-ABC907DA5602}" type="sibTrans" cxnId="{57C7E6E3-A78A-4D4F-A657-6BB47D1E6FD2}">
      <dgm:prSet/>
      <dgm:spPr/>
      <dgm:t>
        <a:bodyPr/>
        <a:lstStyle/>
        <a:p>
          <a:endParaRPr lang="en-US"/>
        </a:p>
      </dgm:t>
    </dgm:pt>
    <dgm:pt modelId="{101842F2-B4EA-1848-ACA4-9A3B167CCF91}">
      <dgm:prSet custT="1"/>
      <dgm:spPr/>
      <dgm:t>
        <a:bodyPr anchor="ctr"/>
        <a:lstStyle/>
        <a:p>
          <a:pPr rtl="0"/>
          <a:r>
            <a:rPr lang="en-US" sz="1000" dirty="0" smtClean="0"/>
            <a:t>POLICY IMPETUS</a:t>
          </a:r>
          <a:endParaRPr lang="en-US" sz="1000" dirty="0"/>
        </a:p>
      </dgm:t>
    </dgm:pt>
    <dgm:pt modelId="{C435A2D8-B436-5445-B306-BB5F3B25DCB5}" type="parTrans" cxnId="{19B57BAD-EB59-964E-9D35-CAD3251156FB}">
      <dgm:prSet/>
      <dgm:spPr/>
      <dgm:t>
        <a:bodyPr/>
        <a:lstStyle/>
        <a:p>
          <a:endParaRPr lang="en-US"/>
        </a:p>
      </dgm:t>
    </dgm:pt>
    <dgm:pt modelId="{B27A4277-AA47-7544-976F-1E7E0259854C}" type="sibTrans" cxnId="{19B57BAD-EB59-964E-9D35-CAD3251156FB}">
      <dgm:prSet/>
      <dgm:spPr/>
      <dgm:t>
        <a:bodyPr/>
        <a:lstStyle/>
        <a:p>
          <a:endParaRPr lang="en-US"/>
        </a:p>
      </dgm:t>
    </dgm:pt>
    <dgm:pt modelId="{62F6BCDE-E455-BE48-B12B-748D78886F82}">
      <dgm:prSet custT="1"/>
      <dgm:spPr/>
      <dgm:t>
        <a:bodyPr/>
        <a:lstStyle/>
        <a:p>
          <a:pPr rtl="0"/>
          <a:r>
            <a:rPr lang="en-US" sz="1200" dirty="0" smtClean="0"/>
            <a:t>SCIENCE-POLICY INTERFACE</a:t>
          </a:r>
          <a:endParaRPr lang="en-US" sz="1200" dirty="0"/>
        </a:p>
      </dgm:t>
    </dgm:pt>
    <dgm:pt modelId="{D1BD3E0A-3C92-014C-A2CC-82BDC885889C}" type="parTrans" cxnId="{969D28B2-F6DE-F343-878A-1B7649B1B8CC}">
      <dgm:prSet/>
      <dgm:spPr/>
      <dgm:t>
        <a:bodyPr/>
        <a:lstStyle/>
        <a:p>
          <a:endParaRPr lang="en-US"/>
        </a:p>
      </dgm:t>
    </dgm:pt>
    <dgm:pt modelId="{DA9A629A-540A-C449-805F-D487EFB223E9}" type="sibTrans" cxnId="{969D28B2-F6DE-F343-878A-1B7649B1B8CC}">
      <dgm:prSet/>
      <dgm:spPr/>
      <dgm:t>
        <a:bodyPr/>
        <a:lstStyle/>
        <a:p>
          <a:endParaRPr lang="en-US"/>
        </a:p>
      </dgm:t>
    </dgm:pt>
    <dgm:pt modelId="{2D8D7122-9458-8944-95EC-0CDF02D64D25}" type="pres">
      <dgm:prSet presAssocID="{3EBC53B8-26E8-B74B-A53F-8D6E307DC4D5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151B763-F91D-E94C-97EB-892798ADE256}" type="pres">
      <dgm:prSet presAssocID="{814A4B20-80A3-8345-B639-F7D3A389D3A3}" presName="composite" presStyleCnt="0"/>
      <dgm:spPr/>
    </dgm:pt>
    <dgm:pt modelId="{99ABDE4F-9ABC-5048-BEC4-467C86B775E4}" type="pres">
      <dgm:prSet presAssocID="{814A4B20-80A3-8345-B639-F7D3A389D3A3}" presName="BackAccent" presStyleLbl="bgShp" presStyleIdx="0" presStyleCnt="3"/>
      <dgm:spPr/>
    </dgm:pt>
    <dgm:pt modelId="{DC49D34B-4EE1-2A42-8085-1F9A185AC97F}" type="pres">
      <dgm:prSet presAssocID="{814A4B20-80A3-8345-B639-F7D3A389D3A3}" presName="Accent" presStyleLbl="alignNode1" presStyleIdx="0" presStyleCnt="3"/>
      <dgm:spPr/>
    </dgm:pt>
    <dgm:pt modelId="{41C93F61-0431-FA40-9289-634B527027BF}" type="pres">
      <dgm:prSet presAssocID="{814A4B20-80A3-8345-B639-F7D3A389D3A3}" presName="Child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5A3F431C-A485-CB41-BCC3-E9B4428ECE02}" type="pres">
      <dgm:prSet presAssocID="{814A4B20-80A3-8345-B639-F7D3A389D3A3}" presName="Parent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C132AB-2F6B-C747-B15A-6D71361496C3}" type="pres">
      <dgm:prSet presAssocID="{811A1A66-1F84-9A4F-A2BF-ABC907DA5602}" presName="sibTrans" presStyleCnt="0"/>
      <dgm:spPr/>
    </dgm:pt>
    <dgm:pt modelId="{F640068F-3C17-FB40-96BB-DBDFBAF8D79B}" type="pres">
      <dgm:prSet presAssocID="{101842F2-B4EA-1848-ACA4-9A3B167CCF91}" presName="composite" presStyleCnt="0"/>
      <dgm:spPr/>
    </dgm:pt>
    <dgm:pt modelId="{9CE17558-FC92-5B4C-BEEC-68736E234E3C}" type="pres">
      <dgm:prSet presAssocID="{101842F2-B4EA-1848-ACA4-9A3B167CCF91}" presName="BackAccent" presStyleLbl="bgShp" presStyleIdx="1" presStyleCnt="3"/>
      <dgm:spPr/>
    </dgm:pt>
    <dgm:pt modelId="{97F6A19F-46D0-AC4A-BD20-F2800BAEFF5E}" type="pres">
      <dgm:prSet presAssocID="{101842F2-B4EA-1848-ACA4-9A3B167CCF91}" presName="Accent" presStyleLbl="alignNode1" presStyleIdx="1" presStyleCnt="3"/>
      <dgm:spPr/>
    </dgm:pt>
    <dgm:pt modelId="{11087E20-89D7-3A48-A511-EB187427524B}" type="pres">
      <dgm:prSet presAssocID="{101842F2-B4EA-1848-ACA4-9A3B167CCF91}" presName="Child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B2311A8-92D7-5F47-88DC-6FD0E10D0251}" type="pres">
      <dgm:prSet presAssocID="{101842F2-B4EA-1848-ACA4-9A3B167CCF91}" presName="Parent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B97763-F1E7-E248-84E7-C7FEC9FFD6DF}" type="pres">
      <dgm:prSet presAssocID="{B27A4277-AA47-7544-976F-1E7E0259854C}" presName="sibTrans" presStyleCnt="0"/>
      <dgm:spPr/>
    </dgm:pt>
    <dgm:pt modelId="{0E50C4D4-907D-C04E-9F4A-B136E82030F8}" type="pres">
      <dgm:prSet presAssocID="{62F6BCDE-E455-BE48-B12B-748D78886F82}" presName="composite" presStyleCnt="0"/>
      <dgm:spPr/>
    </dgm:pt>
    <dgm:pt modelId="{4CD340CE-64B3-7743-815F-6F90F361A1DB}" type="pres">
      <dgm:prSet presAssocID="{62F6BCDE-E455-BE48-B12B-748D78886F82}" presName="BackAccent" presStyleLbl="bgShp" presStyleIdx="2" presStyleCnt="3"/>
      <dgm:spPr/>
    </dgm:pt>
    <dgm:pt modelId="{185BD0D7-BCA5-9D4B-8F63-68FB24E29E50}" type="pres">
      <dgm:prSet presAssocID="{62F6BCDE-E455-BE48-B12B-748D78886F82}" presName="Accent" presStyleLbl="alignNode1" presStyleIdx="2" presStyleCnt="3"/>
      <dgm:spPr/>
    </dgm:pt>
    <dgm:pt modelId="{24D4CDC5-9769-A44D-97C4-0966747F7BE2}" type="pres">
      <dgm:prSet presAssocID="{62F6BCDE-E455-BE48-B12B-748D78886F82}" presName="Child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B3C060D1-329D-E445-A338-9F248D192AF9}" type="pres">
      <dgm:prSet presAssocID="{62F6BCDE-E455-BE48-B12B-748D78886F82}" presName="Parent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978EDB-3C87-E647-96F2-83E56CB448AB}" type="presOf" srcId="{62F6BCDE-E455-BE48-B12B-748D78886F82}" destId="{B3C060D1-329D-E445-A338-9F248D192AF9}" srcOrd="0" destOrd="0" presId="urn:microsoft.com/office/officeart/2008/layout/IncreasingCircleProcess"/>
    <dgm:cxn modelId="{D8F0A19B-0645-FB4B-9FEB-15FA1E60228E}" type="presOf" srcId="{814A4B20-80A3-8345-B639-F7D3A389D3A3}" destId="{5A3F431C-A485-CB41-BCC3-E9B4428ECE02}" srcOrd="0" destOrd="0" presId="urn:microsoft.com/office/officeart/2008/layout/IncreasingCircleProcess"/>
    <dgm:cxn modelId="{19B57BAD-EB59-964E-9D35-CAD3251156FB}" srcId="{3EBC53B8-26E8-B74B-A53F-8D6E307DC4D5}" destId="{101842F2-B4EA-1848-ACA4-9A3B167CCF91}" srcOrd="1" destOrd="0" parTransId="{C435A2D8-B436-5445-B306-BB5F3B25DCB5}" sibTransId="{B27A4277-AA47-7544-976F-1E7E0259854C}"/>
    <dgm:cxn modelId="{9976D55C-B30E-B84A-8ED9-C85EC7987AF5}" type="presOf" srcId="{101842F2-B4EA-1848-ACA4-9A3B167CCF91}" destId="{4B2311A8-92D7-5F47-88DC-6FD0E10D0251}" srcOrd="0" destOrd="0" presId="urn:microsoft.com/office/officeart/2008/layout/IncreasingCircleProcess"/>
    <dgm:cxn modelId="{57C7E6E3-A78A-4D4F-A657-6BB47D1E6FD2}" srcId="{3EBC53B8-26E8-B74B-A53F-8D6E307DC4D5}" destId="{814A4B20-80A3-8345-B639-F7D3A389D3A3}" srcOrd="0" destOrd="0" parTransId="{5C6A142E-BDBF-8342-AA70-FADF5C3574AC}" sibTransId="{811A1A66-1F84-9A4F-A2BF-ABC907DA5602}"/>
    <dgm:cxn modelId="{F2C0C5E3-D5BF-6845-AA74-BBF8BF74C546}" type="presOf" srcId="{3EBC53B8-26E8-B74B-A53F-8D6E307DC4D5}" destId="{2D8D7122-9458-8944-95EC-0CDF02D64D25}" srcOrd="0" destOrd="0" presId="urn:microsoft.com/office/officeart/2008/layout/IncreasingCircleProcess"/>
    <dgm:cxn modelId="{969D28B2-F6DE-F343-878A-1B7649B1B8CC}" srcId="{3EBC53B8-26E8-B74B-A53F-8D6E307DC4D5}" destId="{62F6BCDE-E455-BE48-B12B-748D78886F82}" srcOrd="2" destOrd="0" parTransId="{D1BD3E0A-3C92-014C-A2CC-82BDC885889C}" sibTransId="{DA9A629A-540A-C449-805F-D487EFB223E9}"/>
    <dgm:cxn modelId="{6636618C-DBC8-6644-A51D-36FF47675A88}" type="presParOf" srcId="{2D8D7122-9458-8944-95EC-0CDF02D64D25}" destId="{4151B763-F91D-E94C-97EB-892798ADE256}" srcOrd="0" destOrd="0" presId="urn:microsoft.com/office/officeart/2008/layout/IncreasingCircleProcess"/>
    <dgm:cxn modelId="{321394BD-DE7E-C044-AD1B-AFAD6012A763}" type="presParOf" srcId="{4151B763-F91D-E94C-97EB-892798ADE256}" destId="{99ABDE4F-9ABC-5048-BEC4-467C86B775E4}" srcOrd="0" destOrd="0" presId="urn:microsoft.com/office/officeart/2008/layout/IncreasingCircleProcess"/>
    <dgm:cxn modelId="{5079652F-F03C-434C-8A56-AC4E9D348CB8}" type="presParOf" srcId="{4151B763-F91D-E94C-97EB-892798ADE256}" destId="{DC49D34B-4EE1-2A42-8085-1F9A185AC97F}" srcOrd="1" destOrd="0" presId="urn:microsoft.com/office/officeart/2008/layout/IncreasingCircleProcess"/>
    <dgm:cxn modelId="{842D0AB0-3061-844A-954D-DD49700E245A}" type="presParOf" srcId="{4151B763-F91D-E94C-97EB-892798ADE256}" destId="{41C93F61-0431-FA40-9289-634B527027BF}" srcOrd="2" destOrd="0" presId="urn:microsoft.com/office/officeart/2008/layout/IncreasingCircleProcess"/>
    <dgm:cxn modelId="{6FFD3A34-F4B9-634F-9435-3E48C4ABD54F}" type="presParOf" srcId="{4151B763-F91D-E94C-97EB-892798ADE256}" destId="{5A3F431C-A485-CB41-BCC3-E9B4428ECE02}" srcOrd="3" destOrd="0" presId="urn:microsoft.com/office/officeart/2008/layout/IncreasingCircleProcess"/>
    <dgm:cxn modelId="{2CEE5CED-B755-1B42-8305-A126A0603B9F}" type="presParOf" srcId="{2D8D7122-9458-8944-95EC-0CDF02D64D25}" destId="{15C132AB-2F6B-C747-B15A-6D71361496C3}" srcOrd="1" destOrd="0" presId="urn:microsoft.com/office/officeart/2008/layout/IncreasingCircleProcess"/>
    <dgm:cxn modelId="{18622CEB-BC39-2548-991C-B3099160CDFA}" type="presParOf" srcId="{2D8D7122-9458-8944-95EC-0CDF02D64D25}" destId="{F640068F-3C17-FB40-96BB-DBDFBAF8D79B}" srcOrd="2" destOrd="0" presId="urn:microsoft.com/office/officeart/2008/layout/IncreasingCircleProcess"/>
    <dgm:cxn modelId="{D311BFF1-082D-AE40-AA8B-738D3EE20CE8}" type="presParOf" srcId="{F640068F-3C17-FB40-96BB-DBDFBAF8D79B}" destId="{9CE17558-FC92-5B4C-BEEC-68736E234E3C}" srcOrd="0" destOrd="0" presId="urn:microsoft.com/office/officeart/2008/layout/IncreasingCircleProcess"/>
    <dgm:cxn modelId="{508A4D44-5C68-FF40-813B-E83AA49AF1D3}" type="presParOf" srcId="{F640068F-3C17-FB40-96BB-DBDFBAF8D79B}" destId="{97F6A19F-46D0-AC4A-BD20-F2800BAEFF5E}" srcOrd="1" destOrd="0" presId="urn:microsoft.com/office/officeart/2008/layout/IncreasingCircleProcess"/>
    <dgm:cxn modelId="{1EC29EEF-DECD-094F-847B-AA2B6A798A3D}" type="presParOf" srcId="{F640068F-3C17-FB40-96BB-DBDFBAF8D79B}" destId="{11087E20-89D7-3A48-A511-EB187427524B}" srcOrd="2" destOrd="0" presId="urn:microsoft.com/office/officeart/2008/layout/IncreasingCircleProcess"/>
    <dgm:cxn modelId="{F145715F-FCA3-BA4A-A05F-2AC19985A746}" type="presParOf" srcId="{F640068F-3C17-FB40-96BB-DBDFBAF8D79B}" destId="{4B2311A8-92D7-5F47-88DC-6FD0E10D0251}" srcOrd="3" destOrd="0" presId="urn:microsoft.com/office/officeart/2008/layout/IncreasingCircleProcess"/>
    <dgm:cxn modelId="{6CAC5129-F272-F04D-B429-CDD663521892}" type="presParOf" srcId="{2D8D7122-9458-8944-95EC-0CDF02D64D25}" destId="{E0B97763-F1E7-E248-84E7-C7FEC9FFD6DF}" srcOrd="3" destOrd="0" presId="urn:microsoft.com/office/officeart/2008/layout/IncreasingCircleProcess"/>
    <dgm:cxn modelId="{960CE4B7-C547-C343-9AAC-30989AD6A339}" type="presParOf" srcId="{2D8D7122-9458-8944-95EC-0CDF02D64D25}" destId="{0E50C4D4-907D-C04E-9F4A-B136E82030F8}" srcOrd="4" destOrd="0" presId="urn:microsoft.com/office/officeart/2008/layout/IncreasingCircleProcess"/>
    <dgm:cxn modelId="{AE97FDD0-872E-964E-9FE6-F2C2D5B22470}" type="presParOf" srcId="{0E50C4D4-907D-C04E-9F4A-B136E82030F8}" destId="{4CD340CE-64B3-7743-815F-6F90F361A1DB}" srcOrd="0" destOrd="0" presId="urn:microsoft.com/office/officeart/2008/layout/IncreasingCircleProcess"/>
    <dgm:cxn modelId="{81698F09-EF68-1D48-9800-3CFD5B8177B1}" type="presParOf" srcId="{0E50C4D4-907D-C04E-9F4A-B136E82030F8}" destId="{185BD0D7-BCA5-9D4B-8F63-68FB24E29E50}" srcOrd="1" destOrd="0" presId="urn:microsoft.com/office/officeart/2008/layout/IncreasingCircleProcess"/>
    <dgm:cxn modelId="{0CDE2ADD-DD82-C748-B8E5-E974C2AE3A5F}" type="presParOf" srcId="{0E50C4D4-907D-C04E-9F4A-B136E82030F8}" destId="{24D4CDC5-9769-A44D-97C4-0966747F7BE2}" srcOrd="2" destOrd="0" presId="urn:microsoft.com/office/officeart/2008/layout/IncreasingCircleProcess"/>
    <dgm:cxn modelId="{368213A7-0B90-BE4C-9A04-8917D5BB3BD8}" type="presParOf" srcId="{0E50C4D4-907D-C04E-9F4A-B136E82030F8}" destId="{B3C060D1-329D-E445-A338-9F248D192AF9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8CF19A-878F-5444-A333-3813E0021D37}" type="doc">
      <dgm:prSet loTypeId="urn:microsoft.com/office/officeart/2008/layout/VerticalCurvedList" loCatId="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D7F95A6-BCFB-9F4C-93F2-98C20BFF5368}">
      <dgm:prSet phldrT="[Text]"/>
      <dgm:spPr/>
      <dgm:t>
        <a:bodyPr/>
        <a:lstStyle/>
        <a:p>
          <a:r>
            <a:rPr lang="en-US" dirty="0" smtClean="0"/>
            <a:t> </a:t>
          </a:r>
          <a:r>
            <a:rPr lang="en-US" dirty="0" smtClean="0">
              <a:solidFill>
                <a:schemeClr val="bg1"/>
              </a:solidFill>
            </a:rPr>
            <a:t>Qualitative research:  </a:t>
          </a:r>
          <a:r>
            <a:rPr lang="en-US" dirty="0" smtClean="0">
              <a:solidFill>
                <a:schemeClr val="bg1"/>
              </a:solidFill>
            </a:rPr>
            <a:t> relevant for the social process of bridging </a:t>
          </a:r>
          <a:r>
            <a:rPr lang="en-US" dirty="0" smtClean="0">
              <a:solidFill>
                <a:schemeClr val="bg1"/>
              </a:solidFill>
            </a:rPr>
            <a:t>the knowledge-governance gap</a:t>
          </a:r>
          <a:endParaRPr lang="en-US" dirty="0">
            <a:solidFill>
              <a:schemeClr val="bg1"/>
            </a:solidFill>
          </a:endParaRPr>
        </a:p>
      </dgm:t>
    </dgm:pt>
    <dgm:pt modelId="{36953FC8-5D00-9D49-BF4A-718464BDDEEE}" type="parTrans" cxnId="{098F8E80-8E4E-BA44-914B-86976E732F69}">
      <dgm:prSet/>
      <dgm:spPr/>
      <dgm:t>
        <a:bodyPr/>
        <a:lstStyle/>
        <a:p>
          <a:endParaRPr lang="en-US"/>
        </a:p>
      </dgm:t>
    </dgm:pt>
    <dgm:pt modelId="{6F93C1B9-4C87-AF4E-9CC4-9DCD61B1AEFE}" type="sibTrans" cxnId="{098F8E80-8E4E-BA44-914B-86976E732F69}">
      <dgm:prSet/>
      <dgm:spPr/>
      <dgm:t>
        <a:bodyPr/>
        <a:lstStyle/>
        <a:p>
          <a:endParaRPr lang="en-US"/>
        </a:p>
      </dgm:t>
    </dgm:pt>
    <dgm:pt modelId="{53624BB1-50E6-8144-84FF-5E4248D804D0}">
      <dgm:prSet/>
      <dgm:spPr/>
      <dgm:t>
        <a:bodyPr/>
        <a:lstStyle/>
        <a:p>
          <a:r>
            <a:rPr lang="en-US" dirty="0" smtClean="0"/>
            <a:t>Group discussions (both men and women/ only women)</a:t>
          </a:r>
          <a:endParaRPr lang="en-US" dirty="0"/>
        </a:p>
      </dgm:t>
    </dgm:pt>
    <dgm:pt modelId="{566B88A0-90EC-9546-9EA5-C5B5AB5AD3AB}" type="parTrans" cxnId="{F5D96974-A84E-BB47-A2B3-04B511483638}">
      <dgm:prSet/>
      <dgm:spPr/>
      <dgm:t>
        <a:bodyPr/>
        <a:lstStyle/>
        <a:p>
          <a:endParaRPr lang="en-US"/>
        </a:p>
      </dgm:t>
    </dgm:pt>
    <dgm:pt modelId="{D1104091-00B3-864C-81C3-5317445ED202}" type="sibTrans" cxnId="{F5D96974-A84E-BB47-A2B3-04B511483638}">
      <dgm:prSet/>
      <dgm:spPr/>
      <dgm:t>
        <a:bodyPr/>
        <a:lstStyle/>
        <a:p>
          <a:endParaRPr lang="en-US"/>
        </a:p>
      </dgm:t>
    </dgm:pt>
    <dgm:pt modelId="{FB3C219B-C795-F448-94DC-E70570D6CC67}">
      <dgm:prSet/>
      <dgm:spPr/>
      <dgm:t>
        <a:bodyPr/>
        <a:lstStyle/>
        <a:p>
          <a:r>
            <a:rPr lang="en-US" dirty="0" smtClean="0"/>
            <a:t>Lived and told stories of individual women </a:t>
          </a:r>
          <a:endParaRPr lang="en-US" dirty="0"/>
        </a:p>
      </dgm:t>
    </dgm:pt>
    <dgm:pt modelId="{92BF6C51-1093-ED4E-AF29-588D0E1BA8E6}" type="parTrans" cxnId="{458DC26B-A73D-9545-9E13-B90750213A12}">
      <dgm:prSet/>
      <dgm:spPr/>
      <dgm:t>
        <a:bodyPr/>
        <a:lstStyle/>
        <a:p>
          <a:endParaRPr lang="en-US"/>
        </a:p>
      </dgm:t>
    </dgm:pt>
    <dgm:pt modelId="{C1E9BBCA-BF21-934F-AF4A-2EF362990BDA}" type="sibTrans" cxnId="{458DC26B-A73D-9545-9E13-B90750213A12}">
      <dgm:prSet/>
      <dgm:spPr/>
      <dgm:t>
        <a:bodyPr/>
        <a:lstStyle/>
        <a:p>
          <a:endParaRPr lang="en-US"/>
        </a:p>
      </dgm:t>
    </dgm:pt>
    <dgm:pt modelId="{F6CB4D48-FF3A-1245-A38A-32C2A0790715}">
      <dgm:prSet/>
      <dgm:spPr/>
      <dgm:t>
        <a:bodyPr/>
        <a:lstStyle/>
        <a:p>
          <a:r>
            <a:rPr lang="en-US" dirty="0" smtClean="0"/>
            <a:t>Observations</a:t>
          </a:r>
          <a:endParaRPr lang="en-US" dirty="0"/>
        </a:p>
      </dgm:t>
    </dgm:pt>
    <dgm:pt modelId="{11469D7A-F271-724D-AB6C-327C8282D024}" type="parTrans" cxnId="{9A71BFE5-CD84-8A4C-8E46-878D84FF64EB}">
      <dgm:prSet/>
      <dgm:spPr/>
      <dgm:t>
        <a:bodyPr/>
        <a:lstStyle/>
        <a:p>
          <a:endParaRPr lang="en-US"/>
        </a:p>
      </dgm:t>
    </dgm:pt>
    <dgm:pt modelId="{C300A70E-3603-7845-8E94-494C45B9C0E5}" type="sibTrans" cxnId="{9A71BFE5-CD84-8A4C-8E46-878D84FF64EB}">
      <dgm:prSet/>
      <dgm:spPr/>
      <dgm:t>
        <a:bodyPr/>
        <a:lstStyle/>
        <a:p>
          <a:endParaRPr lang="en-US"/>
        </a:p>
      </dgm:t>
    </dgm:pt>
    <dgm:pt modelId="{6385E0FA-A16F-074A-9F14-7F0541C8165C}">
      <dgm:prSet phldrT="[Text]"/>
      <dgm:spPr/>
      <dgm:t>
        <a:bodyPr/>
        <a:lstStyle/>
        <a:p>
          <a:r>
            <a:rPr lang="en-US" dirty="0" smtClean="0"/>
            <a:t>Narratives approach : listening to  women’s voices</a:t>
          </a:r>
          <a:endParaRPr lang="en-US" dirty="0"/>
        </a:p>
      </dgm:t>
    </dgm:pt>
    <dgm:pt modelId="{71F4A49E-9219-EC46-B077-41D75223C6EF}" type="parTrans" cxnId="{F8DAC4B8-6D06-D24D-AE3F-3368A18C818E}">
      <dgm:prSet/>
      <dgm:spPr/>
      <dgm:t>
        <a:bodyPr/>
        <a:lstStyle/>
        <a:p>
          <a:endParaRPr lang="en-US"/>
        </a:p>
      </dgm:t>
    </dgm:pt>
    <dgm:pt modelId="{EEF29E11-2DE9-364B-BE77-0AB52F538E7F}" type="sibTrans" cxnId="{F8DAC4B8-6D06-D24D-AE3F-3368A18C818E}">
      <dgm:prSet/>
      <dgm:spPr/>
      <dgm:t>
        <a:bodyPr/>
        <a:lstStyle/>
        <a:p>
          <a:endParaRPr lang="en-US"/>
        </a:p>
      </dgm:t>
    </dgm:pt>
    <dgm:pt modelId="{CB2B50C3-57B8-B045-A56A-B71D6D9AAB34}" type="pres">
      <dgm:prSet presAssocID="{758CF19A-878F-5444-A333-3813E0021D3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913175C-483D-5346-A940-C36D77A9EAA8}" type="pres">
      <dgm:prSet presAssocID="{758CF19A-878F-5444-A333-3813E0021D37}" presName="Name1" presStyleCnt="0"/>
      <dgm:spPr/>
    </dgm:pt>
    <dgm:pt modelId="{1C9D62A4-33AA-3E40-83F4-384B67A66554}" type="pres">
      <dgm:prSet presAssocID="{758CF19A-878F-5444-A333-3813E0021D37}" presName="cycle" presStyleCnt="0"/>
      <dgm:spPr/>
    </dgm:pt>
    <dgm:pt modelId="{849DBEA2-1999-4F47-BAE4-E37A95051E81}" type="pres">
      <dgm:prSet presAssocID="{758CF19A-878F-5444-A333-3813E0021D37}" presName="srcNode" presStyleLbl="node1" presStyleIdx="0" presStyleCnt="5"/>
      <dgm:spPr/>
    </dgm:pt>
    <dgm:pt modelId="{6FD8F2A2-A106-AC42-A210-AA1B7BD43A96}" type="pres">
      <dgm:prSet presAssocID="{758CF19A-878F-5444-A333-3813E0021D37}" presName="conn" presStyleLbl="parChTrans1D2" presStyleIdx="0" presStyleCnt="1"/>
      <dgm:spPr/>
      <dgm:t>
        <a:bodyPr/>
        <a:lstStyle/>
        <a:p>
          <a:endParaRPr lang="en-US"/>
        </a:p>
      </dgm:t>
    </dgm:pt>
    <dgm:pt modelId="{C0143371-CE04-8440-93AB-0B836A6659BF}" type="pres">
      <dgm:prSet presAssocID="{758CF19A-878F-5444-A333-3813E0021D37}" presName="extraNode" presStyleLbl="node1" presStyleIdx="0" presStyleCnt="5"/>
      <dgm:spPr/>
    </dgm:pt>
    <dgm:pt modelId="{2F4FFED5-C238-3F4D-AF65-F9070F6156B5}" type="pres">
      <dgm:prSet presAssocID="{758CF19A-878F-5444-A333-3813E0021D37}" presName="dstNode" presStyleLbl="node1" presStyleIdx="0" presStyleCnt="5"/>
      <dgm:spPr/>
    </dgm:pt>
    <dgm:pt modelId="{50337B54-B94B-724F-84D2-0EC9A3DB748B}" type="pres">
      <dgm:prSet presAssocID="{FD7F95A6-BCFB-9F4C-93F2-98C20BFF536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30BF3F-B76D-854A-83D8-1090D24DCC79}" type="pres">
      <dgm:prSet presAssocID="{FD7F95A6-BCFB-9F4C-93F2-98C20BFF5368}" presName="accent_1" presStyleCnt="0"/>
      <dgm:spPr/>
    </dgm:pt>
    <dgm:pt modelId="{73AA1A7A-EADE-9C44-8FF9-533C5B2D65C2}" type="pres">
      <dgm:prSet presAssocID="{FD7F95A6-BCFB-9F4C-93F2-98C20BFF5368}" presName="accentRepeatNode" presStyleLbl="solidFgAcc1" presStyleIdx="0" presStyleCnt="5"/>
      <dgm:spPr/>
    </dgm:pt>
    <dgm:pt modelId="{9DEA5085-A7A9-0A44-8497-6F0F946C1F9B}" type="pres">
      <dgm:prSet presAssocID="{6385E0FA-A16F-074A-9F14-7F0541C8165C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1379D2-C8B1-1D4B-AA76-97F3143C94F1}" type="pres">
      <dgm:prSet presAssocID="{6385E0FA-A16F-074A-9F14-7F0541C8165C}" presName="accent_2" presStyleCnt="0"/>
      <dgm:spPr/>
    </dgm:pt>
    <dgm:pt modelId="{629F1A73-F03D-614F-851A-0CA8704CF2B5}" type="pres">
      <dgm:prSet presAssocID="{6385E0FA-A16F-074A-9F14-7F0541C8165C}" presName="accentRepeatNode" presStyleLbl="solidFgAcc1" presStyleIdx="1" presStyleCnt="5"/>
      <dgm:spPr/>
    </dgm:pt>
    <dgm:pt modelId="{7F8618EF-DEA7-364E-9679-F5FBF546E1BF}" type="pres">
      <dgm:prSet presAssocID="{53624BB1-50E6-8144-84FF-5E4248D804D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B12D4-2F50-A944-B53D-78EAD22CEF91}" type="pres">
      <dgm:prSet presAssocID="{53624BB1-50E6-8144-84FF-5E4248D804D0}" presName="accent_3" presStyleCnt="0"/>
      <dgm:spPr/>
    </dgm:pt>
    <dgm:pt modelId="{EEF772C6-6FC8-0A45-985C-6A10EE741D82}" type="pres">
      <dgm:prSet presAssocID="{53624BB1-50E6-8144-84FF-5E4248D804D0}" presName="accentRepeatNode" presStyleLbl="solidFgAcc1" presStyleIdx="2" presStyleCnt="5"/>
      <dgm:spPr/>
    </dgm:pt>
    <dgm:pt modelId="{A2267CE8-55CE-5C41-BDB9-A9DEF8914293}" type="pres">
      <dgm:prSet presAssocID="{FB3C219B-C795-F448-94DC-E70570D6CC67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0706F9-97A7-EC44-95F2-1A138DCA7FF7}" type="pres">
      <dgm:prSet presAssocID="{FB3C219B-C795-F448-94DC-E70570D6CC67}" presName="accent_4" presStyleCnt="0"/>
      <dgm:spPr/>
    </dgm:pt>
    <dgm:pt modelId="{5034FE1E-CF1C-244E-8DEC-9AEB3E4C9FE7}" type="pres">
      <dgm:prSet presAssocID="{FB3C219B-C795-F448-94DC-E70570D6CC67}" presName="accentRepeatNode" presStyleLbl="solidFgAcc1" presStyleIdx="3" presStyleCnt="5"/>
      <dgm:spPr/>
    </dgm:pt>
    <dgm:pt modelId="{01C7BB09-10BA-934B-B607-FC966BA8FA3E}" type="pres">
      <dgm:prSet presAssocID="{F6CB4D48-FF3A-1245-A38A-32C2A079071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21E2E0-31B6-044E-A3B6-535402421F67}" type="pres">
      <dgm:prSet presAssocID="{F6CB4D48-FF3A-1245-A38A-32C2A0790715}" presName="accent_5" presStyleCnt="0"/>
      <dgm:spPr/>
    </dgm:pt>
    <dgm:pt modelId="{C1BAB32E-660D-F44E-81E0-927E74D30887}" type="pres">
      <dgm:prSet presAssocID="{F6CB4D48-FF3A-1245-A38A-32C2A0790715}" presName="accentRepeatNode" presStyleLbl="solidFgAcc1" presStyleIdx="4" presStyleCnt="5"/>
      <dgm:spPr/>
    </dgm:pt>
  </dgm:ptLst>
  <dgm:cxnLst>
    <dgm:cxn modelId="{098F8E80-8E4E-BA44-914B-86976E732F69}" srcId="{758CF19A-878F-5444-A333-3813E0021D37}" destId="{FD7F95A6-BCFB-9F4C-93F2-98C20BFF5368}" srcOrd="0" destOrd="0" parTransId="{36953FC8-5D00-9D49-BF4A-718464BDDEEE}" sibTransId="{6F93C1B9-4C87-AF4E-9CC4-9DCD61B1AEFE}"/>
    <dgm:cxn modelId="{F64FDB1C-0610-DE46-8267-0114868E7997}" type="presOf" srcId="{FB3C219B-C795-F448-94DC-E70570D6CC67}" destId="{A2267CE8-55CE-5C41-BDB9-A9DEF8914293}" srcOrd="0" destOrd="0" presId="urn:microsoft.com/office/officeart/2008/layout/VerticalCurvedList"/>
    <dgm:cxn modelId="{F8DAC4B8-6D06-D24D-AE3F-3368A18C818E}" srcId="{758CF19A-878F-5444-A333-3813E0021D37}" destId="{6385E0FA-A16F-074A-9F14-7F0541C8165C}" srcOrd="1" destOrd="0" parTransId="{71F4A49E-9219-EC46-B077-41D75223C6EF}" sibTransId="{EEF29E11-2DE9-364B-BE77-0AB52F538E7F}"/>
    <dgm:cxn modelId="{9A71BFE5-CD84-8A4C-8E46-878D84FF64EB}" srcId="{758CF19A-878F-5444-A333-3813E0021D37}" destId="{F6CB4D48-FF3A-1245-A38A-32C2A0790715}" srcOrd="4" destOrd="0" parTransId="{11469D7A-F271-724D-AB6C-327C8282D024}" sibTransId="{C300A70E-3603-7845-8E94-494C45B9C0E5}"/>
    <dgm:cxn modelId="{F5D96974-A84E-BB47-A2B3-04B511483638}" srcId="{758CF19A-878F-5444-A333-3813E0021D37}" destId="{53624BB1-50E6-8144-84FF-5E4248D804D0}" srcOrd="2" destOrd="0" parTransId="{566B88A0-90EC-9546-9EA5-C5B5AB5AD3AB}" sibTransId="{D1104091-00B3-864C-81C3-5317445ED202}"/>
    <dgm:cxn modelId="{8F000461-F184-A441-BBE9-F962861AE8DD}" type="presOf" srcId="{6F93C1B9-4C87-AF4E-9CC4-9DCD61B1AEFE}" destId="{6FD8F2A2-A106-AC42-A210-AA1B7BD43A96}" srcOrd="0" destOrd="0" presId="urn:microsoft.com/office/officeart/2008/layout/VerticalCurvedList"/>
    <dgm:cxn modelId="{2EB020E1-EEF8-A74F-90B3-8A6FACDD5D4D}" type="presOf" srcId="{6385E0FA-A16F-074A-9F14-7F0541C8165C}" destId="{9DEA5085-A7A9-0A44-8497-6F0F946C1F9B}" srcOrd="0" destOrd="0" presId="urn:microsoft.com/office/officeart/2008/layout/VerticalCurvedList"/>
    <dgm:cxn modelId="{F44BE981-EFB8-C744-AC8D-0935410F4BAF}" type="presOf" srcId="{758CF19A-878F-5444-A333-3813E0021D37}" destId="{CB2B50C3-57B8-B045-A56A-B71D6D9AAB34}" srcOrd="0" destOrd="0" presId="urn:microsoft.com/office/officeart/2008/layout/VerticalCurvedList"/>
    <dgm:cxn modelId="{458DC26B-A73D-9545-9E13-B90750213A12}" srcId="{758CF19A-878F-5444-A333-3813E0021D37}" destId="{FB3C219B-C795-F448-94DC-E70570D6CC67}" srcOrd="3" destOrd="0" parTransId="{92BF6C51-1093-ED4E-AF29-588D0E1BA8E6}" sibTransId="{C1E9BBCA-BF21-934F-AF4A-2EF362990BDA}"/>
    <dgm:cxn modelId="{BF311C5A-23B2-4B4D-A585-5324C8CA0FC2}" type="presOf" srcId="{53624BB1-50E6-8144-84FF-5E4248D804D0}" destId="{7F8618EF-DEA7-364E-9679-F5FBF546E1BF}" srcOrd="0" destOrd="0" presId="urn:microsoft.com/office/officeart/2008/layout/VerticalCurvedList"/>
    <dgm:cxn modelId="{3733A4AB-9CBA-E344-B7D0-0A7B479F97E7}" type="presOf" srcId="{F6CB4D48-FF3A-1245-A38A-32C2A0790715}" destId="{01C7BB09-10BA-934B-B607-FC966BA8FA3E}" srcOrd="0" destOrd="0" presId="urn:microsoft.com/office/officeart/2008/layout/VerticalCurvedList"/>
    <dgm:cxn modelId="{7194BD56-7C05-9343-97DD-9AD8C86E57CC}" type="presOf" srcId="{FD7F95A6-BCFB-9F4C-93F2-98C20BFF5368}" destId="{50337B54-B94B-724F-84D2-0EC9A3DB748B}" srcOrd="0" destOrd="0" presId="urn:microsoft.com/office/officeart/2008/layout/VerticalCurvedList"/>
    <dgm:cxn modelId="{628031EB-CBEB-F749-9C44-1D6F58293C69}" type="presParOf" srcId="{CB2B50C3-57B8-B045-A56A-B71D6D9AAB34}" destId="{F913175C-483D-5346-A940-C36D77A9EAA8}" srcOrd="0" destOrd="0" presId="urn:microsoft.com/office/officeart/2008/layout/VerticalCurvedList"/>
    <dgm:cxn modelId="{915F2CA2-2204-434C-8751-7D3583613304}" type="presParOf" srcId="{F913175C-483D-5346-A940-C36D77A9EAA8}" destId="{1C9D62A4-33AA-3E40-83F4-384B67A66554}" srcOrd="0" destOrd="0" presId="urn:microsoft.com/office/officeart/2008/layout/VerticalCurvedList"/>
    <dgm:cxn modelId="{C63854CA-E274-2B4A-86DC-69C72B90990A}" type="presParOf" srcId="{1C9D62A4-33AA-3E40-83F4-384B67A66554}" destId="{849DBEA2-1999-4F47-BAE4-E37A95051E81}" srcOrd="0" destOrd="0" presId="urn:microsoft.com/office/officeart/2008/layout/VerticalCurvedList"/>
    <dgm:cxn modelId="{704E1DE1-4436-2045-A8A3-F8B87C18241B}" type="presParOf" srcId="{1C9D62A4-33AA-3E40-83F4-384B67A66554}" destId="{6FD8F2A2-A106-AC42-A210-AA1B7BD43A96}" srcOrd="1" destOrd="0" presId="urn:microsoft.com/office/officeart/2008/layout/VerticalCurvedList"/>
    <dgm:cxn modelId="{C4E6D46B-715E-184A-9A75-FAA43456E4D4}" type="presParOf" srcId="{1C9D62A4-33AA-3E40-83F4-384B67A66554}" destId="{C0143371-CE04-8440-93AB-0B836A6659BF}" srcOrd="2" destOrd="0" presId="urn:microsoft.com/office/officeart/2008/layout/VerticalCurvedList"/>
    <dgm:cxn modelId="{658FEAFB-C60B-B044-BCB7-AAB25D975EAA}" type="presParOf" srcId="{1C9D62A4-33AA-3E40-83F4-384B67A66554}" destId="{2F4FFED5-C238-3F4D-AF65-F9070F6156B5}" srcOrd="3" destOrd="0" presId="urn:microsoft.com/office/officeart/2008/layout/VerticalCurvedList"/>
    <dgm:cxn modelId="{7DD186CA-3032-EB43-B5F0-EDAED97A26D5}" type="presParOf" srcId="{F913175C-483D-5346-A940-C36D77A9EAA8}" destId="{50337B54-B94B-724F-84D2-0EC9A3DB748B}" srcOrd="1" destOrd="0" presId="urn:microsoft.com/office/officeart/2008/layout/VerticalCurvedList"/>
    <dgm:cxn modelId="{E7B3CBCA-7501-0B4E-8BE1-9C93A5F81F82}" type="presParOf" srcId="{F913175C-483D-5346-A940-C36D77A9EAA8}" destId="{8E30BF3F-B76D-854A-83D8-1090D24DCC79}" srcOrd="2" destOrd="0" presId="urn:microsoft.com/office/officeart/2008/layout/VerticalCurvedList"/>
    <dgm:cxn modelId="{92FFB938-704D-B94D-B9F5-A2D5784609E4}" type="presParOf" srcId="{8E30BF3F-B76D-854A-83D8-1090D24DCC79}" destId="{73AA1A7A-EADE-9C44-8FF9-533C5B2D65C2}" srcOrd="0" destOrd="0" presId="urn:microsoft.com/office/officeart/2008/layout/VerticalCurvedList"/>
    <dgm:cxn modelId="{15E63AA3-F146-054D-823E-CC6B4DE12C63}" type="presParOf" srcId="{F913175C-483D-5346-A940-C36D77A9EAA8}" destId="{9DEA5085-A7A9-0A44-8497-6F0F946C1F9B}" srcOrd="3" destOrd="0" presId="urn:microsoft.com/office/officeart/2008/layout/VerticalCurvedList"/>
    <dgm:cxn modelId="{E9CD48FB-882B-7744-8DFF-B1919C3E16C9}" type="presParOf" srcId="{F913175C-483D-5346-A940-C36D77A9EAA8}" destId="{7E1379D2-C8B1-1D4B-AA76-97F3143C94F1}" srcOrd="4" destOrd="0" presId="urn:microsoft.com/office/officeart/2008/layout/VerticalCurvedList"/>
    <dgm:cxn modelId="{FBB4E318-0BB7-2348-9D84-B1CE2737F314}" type="presParOf" srcId="{7E1379D2-C8B1-1D4B-AA76-97F3143C94F1}" destId="{629F1A73-F03D-614F-851A-0CA8704CF2B5}" srcOrd="0" destOrd="0" presId="urn:microsoft.com/office/officeart/2008/layout/VerticalCurvedList"/>
    <dgm:cxn modelId="{9DA54A90-4AE8-C847-A358-EC4B252CD0D9}" type="presParOf" srcId="{F913175C-483D-5346-A940-C36D77A9EAA8}" destId="{7F8618EF-DEA7-364E-9679-F5FBF546E1BF}" srcOrd="5" destOrd="0" presId="urn:microsoft.com/office/officeart/2008/layout/VerticalCurvedList"/>
    <dgm:cxn modelId="{88422890-5DFA-6B40-8D98-E4CE8C3A2FCD}" type="presParOf" srcId="{F913175C-483D-5346-A940-C36D77A9EAA8}" destId="{F4AB12D4-2F50-A944-B53D-78EAD22CEF91}" srcOrd="6" destOrd="0" presId="urn:microsoft.com/office/officeart/2008/layout/VerticalCurvedList"/>
    <dgm:cxn modelId="{00715271-7F21-AF4C-BF7B-215725718E05}" type="presParOf" srcId="{F4AB12D4-2F50-A944-B53D-78EAD22CEF91}" destId="{EEF772C6-6FC8-0A45-985C-6A10EE741D82}" srcOrd="0" destOrd="0" presId="urn:microsoft.com/office/officeart/2008/layout/VerticalCurvedList"/>
    <dgm:cxn modelId="{2326C708-FDFB-B445-AB92-A9C00B56B467}" type="presParOf" srcId="{F913175C-483D-5346-A940-C36D77A9EAA8}" destId="{A2267CE8-55CE-5C41-BDB9-A9DEF8914293}" srcOrd="7" destOrd="0" presId="urn:microsoft.com/office/officeart/2008/layout/VerticalCurvedList"/>
    <dgm:cxn modelId="{03426A42-2C57-6E44-965D-D2C7DB596FCF}" type="presParOf" srcId="{F913175C-483D-5346-A940-C36D77A9EAA8}" destId="{5D0706F9-97A7-EC44-95F2-1A138DCA7FF7}" srcOrd="8" destOrd="0" presId="urn:microsoft.com/office/officeart/2008/layout/VerticalCurvedList"/>
    <dgm:cxn modelId="{E334D478-2E1D-A349-A7A2-FF2C8984A036}" type="presParOf" srcId="{5D0706F9-97A7-EC44-95F2-1A138DCA7FF7}" destId="{5034FE1E-CF1C-244E-8DEC-9AEB3E4C9FE7}" srcOrd="0" destOrd="0" presId="urn:microsoft.com/office/officeart/2008/layout/VerticalCurvedList"/>
    <dgm:cxn modelId="{E1FEE431-9327-4E4E-B4DE-414BFFCD832F}" type="presParOf" srcId="{F913175C-483D-5346-A940-C36D77A9EAA8}" destId="{01C7BB09-10BA-934B-B607-FC966BA8FA3E}" srcOrd="9" destOrd="0" presId="urn:microsoft.com/office/officeart/2008/layout/VerticalCurvedList"/>
    <dgm:cxn modelId="{19501767-13A5-134D-88A3-9314920B2CF9}" type="presParOf" srcId="{F913175C-483D-5346-A940-C36D77A9EAA8}" destId="{8E21E2E0-31B6-044E-A3B6-535402421F67}" srcOrd="10" destOrd="0" presId="urn:microsoft.com/office/officeart/2008/layout/VerticalCurvedList"/>
    <dgm:cxn modelId="{382BB2BD-FEFB-534B-91BF-801C221C9CC6}" type="presParOf" srcId="{8E21E2E0-31B6-044E-A3B6-535402421F67}" destId="{C1BAB32E-660D-F44E-81E0-927E74D3088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50B3CD-6EDD-C94C-9D2A-EDF7E0ABF3F9}" type="doc">
      <dgm:prSet loTypeId="urn:microsoft.com/office/officeart/2008/layout/HorizontalMultiLevelHierarchy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F5144B0-D1DD-6D4E-AC15-50B4318D8B4E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accent5"/>
              </a:solidFill>
            </a:rPr>
            <a:t>Underrepresentation of women’s voices</a:t>
          </a:r>
          <a:r>
            <a:rPr lang="en-US" sz="1200" dirty="0" smtClean="0"/>
            <a:t>: hesitant to voice their views  and share their experiences in presence of men.</a:t>
          </a:r>
          <a:endParaRPr lang="en-US" sz="1200" dirty="0"/>
        </a:p>
      </dgm:t>
    </dgm:pt>
    <dgm:pt modelId="{6EA3DB72-E4DF-AD4F-8E72-A3E60036EA90}" type="parTrans" cxnId="{5265858C-D696-2040-A297-F9B56C272C1C}">
      <dgm:prSet/>
      <dgm:spPr/>
      <dgm:t>
        <a:bodyPr/>
        <a:lstStyle/>
        <a:p>
          <a:endParaRPr lang="en-US"/>
        </a:p>
      </dgm:t>
    </dgm:pt>
    <dgm:pt modelId="{5781E59E-6DDF-FB4A-8B40-CA27EE25AE22}" type="sibTrans" cxnId="{5265858C-D696-2040-A297-F9B56C272C1C}">
      <dgm:prSet/>
      <dgm:spPr/>
      <dgm:t>
        <a:bodyPr/>
        <a:lstStyle/>
        <a:p>
          <a:endParaRPr lang="en-US"/>
        </a:p>
      </dgm:t>
    </dgm:pt>
    <dgm:pt modelId="{EB6FC8CC-B50C-2F4C-8B82-FB106BC568A5}">
      <dgm:prSet custT="1"/>
      <dgm:spPr/>
      <dgm:t>
        <a:bodyPr/>
        <a:lstStyle/>
        <a:p>
          <a:r>
            <a:rPr lang="en-US" sz="1200" dirty="0" smtClean="0">
              <a:solidFill>
                <a:srgbClr val="4472C4"/>
              </a:solidFill>
            </a:rPr>
            <a:t>Undervaluing women’s voices:</a:t>
          </a:r>
          <a:r>
            <a:rPr lang="en-US" sz="1200" dirty="0" smtClean="0"/>
            <a:t> some men left the group when women started to speak.</a:t>
          </a:r>
        </a:p>
      </dgm:t>
    </dgm:pt>
    <dgm:pt modelId="{72279EE9-15A6-BA4F-A359-1FDDBE653A93}" type="parTrans" cxnId="{52A98282-0276-C642-B198-EE566A2F690D}">
      <dgm:prSet/>
      <dgm:spPr/>
      <dgm:t>
        <a:bodyPr/>
        <a:lstStyle/>
        <a:p>
          <a:endParaRPr lang="en-US"/>
        </a:p>
      </dgm:t>
    </dgm:pt>
    <dgm:pt modelId="{12668990-207C-024B-918A-11F9B0FDC248}" type="sibTrans" cxnId="{52A98282-0276-C642-B198-EE566A2F690D}">
      <dgm:prSet/>
      <dgm:spPr/>
      <dgm:t>
        <a:bodyPr/>
        <a:lstStyle/>
        <a:p>
          <a:endParaRPr lang="en-US"/>
        </a:p>
      </dgm:t>
    </dgm:pt>
    <dgm:pt modelId="{9BF9E7D3-6B86-CE4A-BA5C-B781C28FFAD9}">
      <dgm:prSet custT="1"/>
      <dgm:spPr/>
      <dgm:t>
        <a:bodyPr/>
        <a:lstStyle/>
        <a:p>
          <a:r>
            <a:rPr lang="en-US" sz="1200" dirty="0" smtClean="0">
              <a:solidFill>
                <a:srgbClr val="4472C4"/>
              </a:solidFill>
            </a:rPr>
            <a:t>Prioritizes of  women: </a:t>
          </a:r>
          <a:r>
            <a:rPr lang="en-US" sz="1200" dirty="0" smtClean="0"/>
            <a:t>More diverse, Lack of opportunity  to contribute to management  because of </a:t>
          </a:r>
          <a:r>
            <a:rPr lang="en-US" sz="1200" dirty="0" smtClean="0">
              <a:solidFill>
                <a:srgbClr val="4472C4"/>
              </a:solidFill>
            </a:rPr>
            <a:t>lack of participatory freedom (skills to articulate)  and space  to express </a:t>
          </a:r>
        </a:p>
      </dgm:t>
    </dgm:pt>
    <dgm:pt modelId="{B55E69C2-0A8D-2343-B1C5-0846EE7B2430}" type="parTrans" cxnId="{F177510C-D577-2147-9EBA-28BBA29B6061}">
      <dgm:prSet/>
      <dgm:spPr/>
      <dgm:t>
        <a:bodyPr/>
        <a:lstStyle/>
        <a:p>
          <a:endParaRPr lang="en-US"/>
        </a:p>
      </dgm:t>
    </dgm:pt>
    <dgm:pt modelId="{F9FE50FA-5069-CC47-B2A4-606C0379F1D8}" type="sibTrans" cxnId="{F177510C-D577-2147-9EBA-28BBA29B6061}">
      <dgm:prSet/>
      <dgm:spPr/>
      <dgm:t>
        <a:bodyPr/>
        <a:lstStyle/>
        <a:p>
          <a:endParaRPr lang="en-US"/>
        </a:p>
      </dgm:t>
    </dgm:pt>
    <dgm:pt modelId="{A9CC649C-CAB9-7846-A5FD-1BA6A3549211}">
      <dgm:prSet phldrT="[Text]" custT="1"/>
      <dgm:spPr/>
      <dgm:t>
        <a:bodyPr/>
        <a:lstStyle/>
        <a:p>
          <a:r>
            <a:rPr lang="en-US" sz="1200" dirty="0" smtClean="0"/>
            <a:t>Unheard, Under represented, undervalued</a:t>
          </a:r>
          <a:endParaRPr lang="en-US" sz="1200" dirty="0"/>
        </a:p>
      </dgm:t>
    </dgm:pt>
    <dgm:pt modelId="{03BA6B88-94E9-2241-B27F-3349296AB836}" type="parTrans" cxnId="{0CC5D224-275C-3D42-8238-4459A2306170}">
      <dgm:prSet/>
      <dgm:spPr/>
      <dgm:t>
        <a:bodyPr/>
        <a:lstStyle/>
        <a:p>
          <a:endParaRPr lang="en-US"/>
        </a:p>
      </dgm:t>
    </dgm:pt>
    <dgm:pt modelId="{813B7ACA-566E-9F41-9BB4-757E03AA70B6}" type="sibTrans" cxnId="{0CC5D224-275C-3D42-8238-4459A2306170}">
      <dgm:prSet/>
      <dgm:spPr/>
      <dgm:t>
        <a:bodyPr/>
        <a:lstStyle/>
        <a:p>
          <a:endParaRPr lang="en-US"/>
        </a:p>
      </dgm:t>
    </dgm:pt>
    <dgm:pt modelId="{12DB0E9B-96C3-674B-BEA4-4967DF76B14F}" type="pres">
      <dgm:prSet presAssocID="{9E50B3CD-6EDD-C94C-9D2A-EDF7E0ABF3F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A20AA6-B08C-8645-A8E0-2851B2FDF066}" type="pres">
      <dgm:prSet presAssocID="{A9CC649C-CAB9-7846-A5FD-1BA6A3549211}" presName="root1" presStyleCnt="0"/>
      <dgm:spPr/>
    </dgm:pt>
    <dgm:pt modelId="{9F0BCA63-E4A8-824C-95C6-E658613B8B3B}" type="pres">
      <dgm:prSet presAssocID="{A9CC649C-CAB9-7846-A5FD-1BA6A354921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6922EF-FB86-274A-8747-B28958B57FA6}" type="pres">
      <dgm:prSet presAssocID="{A9CC649C-CAB9-7846-A5FD-1BA6A3549211}" presName="level2hierChild" presStyleCnt="0"/>
      <dgm:spPr/>
    </dgm:pt>
    <dgm:pt modelId="{70A81F21-EC12-EB4A-A270-B7C91AE1E91A}" type="pres">
      <dgm:prSet presAssocID="{6EA3DB72-E4DF-AD4F-8E72-A3E60036EA90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D546256C-6AC3-224C-99B5-8D37C094FF3D}" type="pres">
      <dgm:prSet presAssocID="{6EA3DB72-E4DF-AD4F-8E72-A3E60036EA90}" presName="connTx" presStyleLbl="parChTrans1D2" presStyleIdx="0" presStyleCnt="3"/>
      <dgm:spPr/>
      <dgm:t>
        <a:bodyPr/>
        <a:lstStyle/>
        <a:p>
          <a:endParaRPr lang="en-US"/>
        </a:p>
      </dgm:t>
    </dgm:pt>
    <dgm:pt modelId="{FC473F5B-3D4C-094C-B784-5EEAA97ACD1E}" type="pres">
      <dgm:prSet presAssocID="{5F5144B0-D1DD-6D4E-AC15-50B4318D8B4E}" presName="root2" presStyleCnt="0"/>
      <dgm:spPr/>
    </dgm:pt>
    <dgm:pt modelId="{6A0EC4C9-EBD9-664D-85D4-52C578F66BC3}" type="pres">
      <dgm:prSet presAssocID="{5F5144B0-D1DD-6D4E-AC15-50B4318D8B4E}" presName="LevelTwoTextNode" presStyleLbl="node2" presStyleIdx="0" presStyleCnt="3" custScaleX="1399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4C217E-8E5C-2B4D-8579-9ACE4A65DD70}" type="pres">
      <dgm:prSet presAssocID="{5F5144B0-D1DD-6D4E-AC15-50B4318D8B4E}" presName="level3hierChild" presStyleCnt="0"/>
      <dgm:spPr/>
    </dgm:pt>
    <dgm:pt modelId="{26EDC2BA-0503-D343-8C5F-65C77D13C240}" type="pres">
      <dgm:prSet presAssocID="{72279EE9-15A6-BA4F-A359-1FDDBE653A93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CC43310D-409B-1641-B905-8F73818300B2}" type="pres">
      <dgm:prSet presAssocID="{72279EE9-15A6-BA4F-A359-1FDDBE653A93}" presName="connTx" presStyleLbl="parChTrans1D2" presStyleIdx="1" presStyleCnt="3"/>
      <dgm:spPr/>
      <dgm:t>
        <a:bodyPr/>
        <a:lstStyle/>
        <a:p>
          <a:endParaRPr lang="en-US"/>
        </a:p>
      </dgm:t>
    </dgm:pt>
    <dgm:pt modelId="{5509DE46-F2F5-FF44-9D65-94DD8974AF61}" type="pres">
      <dgm:prSet presAssocID="{EB6FC8CC-B50C-2F4C-8B82-FB106BC568A5}" presName="root2" presStyleCnt="0"/>
      <dgm:spPr/>
    </dgm:pt>
    <dgm:pt modelId="{FFD7BAA4-84DC-FC47-8744-DAFC5528CB93}" type="pres">
      <dgm:prSet presAssocID="{EB6FC8CC-B50C-2F4C-8B82-FB106BC568A5}" presName="LevelTwoTextNode" presStyleLbl="node2" presStyleIdx="1" presStyleCnt="3" custScaleX="1412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AED78F-2B2D-6647-80AD-F72AD7763BD8}" type="pres">
      <dgm:prSet presAssocID="{EB6FC8CC-B50C-2F4C-8B82-FB106BC568A5}" presName="level3hierChild" presStyleCnt="0"/>
      <dgm:spPr/>
    </dgm:pt>
    <dgm:pt modelId="{5A59110A-6ADD-2440-A36A-395091F4B4A1}" type="pres">
      <dgm:prSet presAssocID="{B55E69C2-0A8D-2343-B1C5-0846EE7B2430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CD353065-A680-CD4B-80F3-C7598EE14DE3}" type="pres">
      <dgm:prSet presAssocID="{B55E69C2-0A8D-2343-B1C5-0846EE7B2430}" presName="connTx" presStyleLbl="parChTrans1D2" presStyleIdx="2" presStyleCnt="3"/>
      <dgm:spPr/>
      <dgm:t>
        <a:bodyPr/>
        <a:lstStyle/>
        <a:p>
          <a:endParaRPr lang="en-US"/>
        </a:p>
      </dgm:t>
    </dgm:pt>
    <dgm:pt modelId="{994B50C0-B146-9B49-A1AB-1F136DD81D2B}" type="pres">
      <dgm:prSet presAssocID="{9BF9E7D3-6B86-CE4A-BA5C-B781C28FFAD9}" presName="root2" presStyleCnt="0"/>
      <dgm:spPr/>
    </dgm:pt>
    <dgm:pt modelId="{C2AB30C5-9FB5-254B-8CC5-F80F25D60AE9}" type="pres">
      <dgm:prSet presAssocID="{9BF9E7D3-6B86-CE4A-BA5C-B781C28FFAD9}" presName="LevelTwoTextNode" presStyleLbl="node2" presStyleIdx="2" presStyleCnt="3" custScaleX="1412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1BD8E9-2A47-5F48-BA00-1B1B91BC6013}" type="pres">
      <dgm:prSet presAssocID="{9BF9E7D3-6B86-CE4A-BA5C-B781C28FFAD9}" presName="level3hierChild" presStyleCnt="0"/>
      <dgm:spPr/>
    </dgm:pt>
  </dgm:ptLst>
  <dgm:cxnLst>
    <dgm:cxn modelId="{7B3F9353-0220-FD4B-84AE-1CD36F04531A}" type="presOf" srcId="{72279EE9-15A6-BA4F-A359-1FDDBE653A93}" destId="{CC43310D-409B-1641-B905-8F73818300B2}" srcOrd="1" destOrd="0" presId="urn:microsoft.com/office/officeart/2008/layout/HorizontalMultiLevelHierarchy"/>
    <dgm:cxn modelId="{635E842A-EDF0-2A42-8099-FDE2857A528F}" type="presOf" srcId="{6EA3DB72-E4DF-AD4F-8E72-A3E60036EA90}" destId="{70A81F21-EC12-EB4A-A270-B7C91AE1E91A}" srcOrd="0" destOrd="0" presId="urn:microsoft.com/office/officeart/2008/layout/HorizontalMultiLevelHierarchy"/>
    <dgm:cxn modelId="{0CC5D224-275C-3D42-8238-4459A2306170}" srcId="{9E50B3CD-6EDD-C94C-9D2A-EDF7E0ABF3F9}" destId="{A9CC649C-CAB9-7846-A5FD-1BA6A3549211}" srcOrd="0" destOrd="0" parTransId="{03BA6B88-94E9-2241-B27F-3349296AB836}" sibTransId="{813B7ACA-566E-9F41-9BB4-757E03AA70B6}"/>
    <dgm:cxn modelId="{0D437D5E-7532-4642-ACAB-572FF6429FD7}" type="presOf" srcId="{B55E69C2-0A8D-2343-B1C5-0846EE7B2430}" destId="{CD353065-A680-CD4B-80F3-C7598EE14DE3}" srcOrd="1" destOrd="0" presId="urn:microsoft.com/office/officeart/2008/layout/HorizontalMultiLevelHierarchy"/>
    <dgm:cxn modelId="{5265858C-D696-2040-A297-F9B56C272C1C}" srcId="{A9CC649C-CAB9-7846-A5FD-1BA6A3549211}" destId="{5F5144B0-D1DD-6D4E-AC15-50B4318D8B4E}" srcOrd="0" destOrd="0" parTransId="{6EA3DB72-E4DF-AD4F-8E72-A3E60036EA90}" sibTransId="{5781E59E-6DDF-FB4A-8B40-CA27EE25AE22}"/>
    <dgm:cxn modelId="{4759FB7F-F6F2-A541-BB71-69842CB17908}" type="presOf" srcId="{72279EE9-15A6-BA4F-A359-1FDDBE653A93}" destId="{26EDC2BA-0503-D343-8C5F-65C77D13C240}" srcOrd="0" destOrd="0" presId="urn:microsoft.com/office/officeart/2008/layout/HorizontalMultiLevelHierarchy"/>
    <dgm:cxn modelId="{492899E6-1AB7-9844-9F51-FB049F473B1C}" type="presOf" srcId="{B55E69C2-0A8D-2343-B1C5-0846EE7B2430}" destId="{5A59110A-6ADD-2440-A36A-395091F4B4A1}" srcOrd="0" destOrd="0" presId="urn:microsoft.com/office/officeart/2008/layout/HorizontalMultiLevelHierarchy"/>
    <dgm:cxn modelId="{52A98282-0276-C642-B198-EE566A2F690D}" srcId="{A9CC649C-CAB9-7846-A5FD-1BA6A3549211}" destId="{EB6FC8CC-B50C-2F4C-8B82-FB106BC568A5}" srcOrd="1" destOrd="0" parTransId="{72279EE9-15A6-BA4F-A359-1FDDBE653A93}" sibTransId="{12668990-207C-024B-918A-11F9B0FDC248}"/>
    <dgm:cxn modelId="{0F1B5243-0C12-5F46-83D6-5D609EAA2868}" type="presOf" srcId="{EB6FC8CC-B50C-2F4C-8B82-FB106BC568A5}" destId="{FFD7BAA4-84DC-FC47-8744-DAFC5528CB93}" srcOrd="0" destOrd="0" presId="urn:microsoft.com/office/officeart/2008/layout/HorizontalMultiLevelHierarchy"/>
    <dgm:cxn modelId="{EF6DFD4A-C583-704B-B129-4026CC01E7EC}" type="presOf" srcId="{9BF9E7D3-6B86-CE4A-BA5C-B781C28FFAD9}" destId="{C2AB30C5-9FB5-254B-8CC5-F80F25D60AE9}" srcOrd="0" destOrd="0" presId="urn:microsoft.com/office/officeart/2008/layout/HorizontalMultiLevelHierarchy"/>
    <dgm:cxn modelId="{BB0C7E36-5EE8-9945-B090-099E459DA217}" type="presOf" srcId="{5F5144B0-D1DD-6D4E-AC15-50B4318D8B4E}" destId="{6A0EC4C9-EBD9-664D-85D4-52C578F66BC3}" srcOrd="0" destOrd="0" presId="urn:microsoft.com/office/officeart/2008/layout/HorizontalMultiLevelHierarchy"/>
    <dgm:cxn modelId="{F177510C-D577-2147-9EBA-28BBA29B6061}" srcId="{A9CC649C-CAB9-7846-A5FD-1BA6A3549211}" destId="{9BF9E7D3-6B86-CE4A-BA5C-B781C28FFAD9}" srcOrd="2" destOrd="0" parTransId="{B55E69C2-0A8D-2343-B1C5-0846EE7B2430}" sibTransId="{F9FE50FA-5069-CC47-B2A4-606C0379F1D8}"/>
    <dgm:cxn modelId="{9991997B-E1D8-9246-9D78-E7BC290CE45F}" type="presOf" srcId="{9E50B3CD-6EDD-C94C-9D2A-EDF7E0ABF3F9}" destId="{12DB0E9B-96C3-674B-BEA4-4967DF76B14F}" srcOrd="0" destOrd="0" presId="urn:microsoft.com/office/officeart/2008/layout/HorizontalMultiLevelHierarchy"/>
    <dgm:cxn modelId="{A0CCA433-A959-854F-9038-50BED22A372D}" type="presOf" srcId="{A9CC649C-CAB9-7846-A5FD-1BA6A3549211}" destId="{9F0BCA63-E4A8-824C-95C6-E658613B8B3B}" srcOrd="0" destOrd="0" presId="urn:microsoft.com/office/officeart/2008/layout/HorizontalMultiLevelHierarchy"/>
    <dgm:cxn modelId="{34267496-D81B-174A-88EB-24038644F00F}" type="presOf" srcId="{6EA3DB72-E4DF-AD4F-8E72-A3E60036EA90}" destId="{D546256C-6AC3-224C-99B5-8D37C094FF3D}" srcOrd="1" destOrd="0" presId="urn:microsoft.com/office/officeart/2008/layout/HorizontalMultiLevelHierarchy"/>
    <dgm:cxn modelId="{E9E18D43-E829-304B-9D4B-6F6F7B6C4A90}" type="presParOf" srcId="{12DB0E9B-96C3-674B-BEA4-4967DF76B14F}" destId="{60A20AA6-B08C-8645-A8E0-2851B2FDF066}" srcOrd="0" destOrd="0" presId="urn:microsoft.com/office/officeart/2008/layout/HorizontalMultiLevelHierarchy"/>
    <dgm:cxn modelId="{D92581A3-9336-3C49-B388-0457993348D5}" type="presParOf" srcId="{60A20AA6-B08C-8645-A8E0-2851B2FDF066}" destId="{9F0BCA63-E4A8-824C-95C6-E658613B8B3B}" srcOrd="0" destOrd="0" presId="urn:microsoft.com/office/officeart/2008/layout/HorizontalMultiLevelHierarchy"/>
    <dgm:cxn modelId="{3A1170E2-04DA-0046-B8D1-FA64B44E4BA3}" type="presParOf" srcId="{60A20AA6-B08C-8645-A8E0-2851B2FDF066}" destId="{E66922EF-FB86-274A-8747-B28958B57FA6}" srcOrd="1" destOrd="0" presId="urn:microsoft.com/office/officeart/2008/layout/HorizontalMultiLevelHierarchy"/>
    <dgm:cxn modelId="{0D74D2CC-1C9D-CC4F-8964-F55A2CE165AD}" type="presParOf" srcId="{E66922EF-FB86-274A-8747-B28958B57FA6}" destId="{70A81F21-EC12-EB4A-A270-B7C91AE1E91A}" srcOrd="0" destOrd="0" presId="urn:microsoft.com/office/officeart/2008/layout/HorizontalMultiLevelHierarchy"/>
    <dgm:cxn modelId="{18B6A4D5-EF51-8C41-80BB-0992C48A7172}" type="presParOf" srcId="{70A81F21-EC12-EB4A-A270-B7C91AE1E91A}" destId="{D546256C-6AC3-224C-99B5-8D37C094FF3D}" srcOrd="0" destOrd="0" presId="urn:microsoft.com/office/officeart/2008/layout/HorizontalMultiLevelHierarchy"/>
    <dgm:cxn modelId="{A0A1C78F-F73F-5040-873E-18F8AA8F7D5C}" type="presParOf" srcId="{E66922EF-FB86-274A-8747-B28958B57FA6}" destId="{FC473F5B-3D4C-094C-B784-5EEAA97ACD1E}" srcOrd="1" destOrd="0" presId="urn:microsoft.com/office/officeart/2008/layout/HorizontalMultiLevelHierarchy"/>
    <dgm:cxn modelId="{4A2506DA-0543-1B4E-A50C-CF07AD709D7A}" type="presParOf" srcId="{FC473F5B-3D4C-094C-B784-5EEAA97ACD1E}" destId="{6A0EC4C9-EBD9-664D-85D4-52C578F66BC3}" srcOrd="0" destOrd="0" presId="urn:microsoft.com/office/officeart/2008/layout/HorizontalMultiLevelHierarchy"/>
    <dgm:cxn modelId="{8FD1526F-947F-AC44-872A-85DD3A86B71A}" type="presParOf" srcId="{FC473F5B-3D4C-094C-B784-5EEAA97ACD1E}" destId="{5B4C217E-8E5C-2B4D-8579-9ACE4A65DD70}" srcOrd="1" destOrd="0" presId="urn:microsoft.com/office/officeart/2008/layout/HorizontalMultiLevelHierarchy"/>
    <dgm:cxn modelId="{F6E1E5A8-6A4B-1B4E-B8FC-A932E1A2BFDF}" type="presParOf" srcId="{E66922EF-FB86-274A-8747-B28958B57FA6}" destId="{26EDC2BA-0503-D343-8C5F-65C77D13C240}" srcOrd="2" destOrd="0" presId="urn:microsoft.com/office/officeart/2008/layout/HorizontalMultiLevelHierarchy"/>
    <dgm:cxn modelId="{98506300-2DF4-6F45-AAEF-C5FA4EBF63D3}" type="presParOf" srcId="{26EDC2BA-0503-D343-8C5F-65C77D13C240}" destId="{CC43310D-409B-1641-B905-8F73818300B2}" srcOrd="0" destOrd="0" presId="urn:microsoft.com/office/officeart/2008/layout/HorizontalMultiLevelHierarchy"/>
    <dgm:cxn modelId="{98F39F7F-553F-0B43-9573-448923D7E08C}" type="presParOf" srcId="{E66922EF-FB86-274A-8747-B28958B57FA6}" destId="{5509DE46-F2F5-FF44-9D65-94DD8974AF61}" srcOrd="3" destOrd="0" presId="urn:microsoft.com/office/officeart/2008/layout/HorizontalMultiLevelHierarchy"/>
    <dgm:cxn modelId="{3D943650-A5CA-E145-9BF5-70CC977DFF06}" type="presParOf" srcId="{5509DE46-F2F5-FF44-9D65-94DD8974AF61}" destId="{FFD7BAA4-84DC-FC47-8744-DAFC5528CB93}" srcOrd="0" destOrd="0" presId="urn:microsoft.com/office/officeart/2008/layout/HorizontalMultiLevelHierarchy"/>
    <dgm:cxn modelId="{E048E811-F5BE-BB40-884A-DFAD7F26706B}" type="presParOf" srcId="{5509DE46-F2F5-FF44-9D65-94DD8974AF61}" destId="{85AED78F-2B2D-6647-80AD-F72AD7763BD8}" srcOrd="1" destOrd="0" presId="urn:microsoft.com/office/officeart/2008/layout/HorizontalMultiLevelHierarchy"/>
    <dgm:cxn modelId="{F6573C3D-83C7-8B4C-AABC-3ABFBDBD13D4}" type="presParOf" srcId="{E66922EF-FB86-274A-8747-B28958B57FA6}" destId="{5A59110A-6ADD-2440-A36A-395091F4B4A1}" srcOrd="4" destOrd="0" presId="urn:microsoft.com/office/officeart/2008/layout/HorizontalMultiLevelHierarchy"/>
    <dgm:cxn modelId="{FA59F091-2FB6-4947-B603-32EF2258FB04}" type="presParOf" srcId="{5A59110A-6ADD-2440-A36A-395091F4B4A1}" destId="{CD353065-A680-CD4B-80F3-C7598EE14DE3}" srcOrd="0" destOrd="0" presId="urn:microsoft.com/office/officeart/2008/layout/HorizontalMultiLevelHierarchy"/>
    <dgm:cxn modelId="{6B81C3A8-614F-5049-9DE9-359F2985AA9C}" type="presParOf" srcId="{E66922EF-FB86-274A-8747-B28958B57FA6}" destId="{994B50C0-B146-9B49-A1AB-1F136DD81D2B}" srcOrd="5" destOrd="0" presId="urn:microsoft.com/office/officeart/2008/layout/HorizontalMultiLevelHierarchy"/>
    <dgm:cxn modelId="{D025E957-7BF1-7B42-9F03-83425FC5AB9E}" type="presParOf" srcId="{994B50C0-B146-9B49-A1AB-1F136DD81D2B}" destId="{C2AB30C5-9FB5-254B-8CC5-F80F25D60AE9}" srcOrd="0" destOrd="0" presId="urn:microsoft.com/office/officeart/2008/layout/HorizontalMultiLevelHierarchy"/>
    <dgm:cxn modelId="{A7D1DB03-03FA-0A4E-8967-874FBB249245}" type="presParOf" srcId="{994B50C0-B146-9B49-A1AB-1F136DD81D2B}" destId="{321BD8E9-2A47-5F48-BA00-1B1B91BC601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C6B7DA-7526-2848-87CB-915276CB9BB8}" type="doc">
      <dgm:prSet loTypeId="urn:microsoft.com/office/officeart/2005/8/layout/default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1CC9DC7-FAA1-7A4E-A1F7-88554BA0DAF8}">
      <dgm:prSet custT="1"/>
      <dgm:spPr/>
      <dgm:t>
        <a:bodyPr anchor="ctr"/>
        <a:lstStyle/>
        <a:p>
          <a:pPr algn="ctr" rtl="0"/>
          <a:r>
            <a:rPr lang="en-US" sz="1200" b="1" dirty="0" smtClean="0">
              <a:solidFill>
                <a:schemeClr val="tx1"/>
              </a:solidFill>
            </a:rPr>
            <a:t>SOCIO-ECOLOGICAL RESILIENCE</a:t>
          </a:r>
          <a:endParaRPr lang="en-US" sz="1200" b="1" dirty="0">
            <a:solidFill>
              <a:schemeClr val="tx1"/>
            </a:solidFill>
          </a:endParaRPr>
        </a:p>
      </dgm:t>
    </dgm:pt>
    <dgm:pt modelId="{557A7958-9220-AE45-94F9-FD79DB8E4FDE}" type="parTrans" cxnId="{D8453778-8EA1-F24B-8062-50EA9A221DE1}">
      <dgm:prSet/>
      <dgm:spPr/>
      <dgm:t>
        <a:bodyPr/>
        <a:lstStyle/>
        <a:p>
          <a:endParaRPr lang="en-US"/>
        </a:p>
      </dgm:t>
    </dgm:pt>
    <dgm:pt modelId="{4A709554-427F-5F4A-A7E3-46C0555D98AB}" type="sibTrans" cxnId="{D8453778-8EA1-F24B-8062-50EA9A221DE1}">
      <dgm:prSet/>
      <dgm:spPr/>
      <dgm:t>
        <a:bodyPr/>
        <a:lstStyle/>
        <a:p>
          <a:endParaRPr lang="en-US"/>
        </a:p>
      </dgm:t>
    </dgm:pt>
    <dgm:pt modelId="{621D15F9-E04B-EC43-B8F8-F18C72527217}">
      <dgm:prSet custT="1"/>
      <dgm:spPr/>
      <dgm:t>
        <a:bodyPr anchor="ctr"/>
        <a:lstStyle/>
        <a:p>
          <a:pPr algn="ctr" rtl="0"/>
          <a:r>
            <a:rPr lang="en-US" sz="1200" dirty="0" smtClean="0">
              <a:solidFill>
                <a:schemeClr val="tx1"/>
              </a:solidFill>
            </a:rPr>
            <a:t>Belief in animism (that all things—animals, plants, rocks, rivers, weather systems, tasks and even words—have spirit)</a:t>
          </a:r>
          <a:endParaRPr lang="en-US" sz="1200" dirty="0">
            <a:solidFill>
              <a:schemeClr val="tx1"/>
            </a:solidFill>
          </a:endParaRPr>
        </a:p>
      </dgm:t>
    </dgm:pt>
    <dgm:pt modelId="{A2B7CCC6-716C-CE40-854E-F9F171EB4C0F}" type="parTrans" cxnId="{2091E080-8247-0545-BBB1-422D7E293D33}">
      <dgm:prSet/>
      <dgm:spPr/>
      <dgm:t>
        <a:bodyPr/>
        <a:lstStyle/>
        <a:p>
          <a:endParaRPr lang="en-US"/>
        </a:p>
      </dgm:t>
    </dgm:pt>
    <dgm:pt modelId="{612EEC80-B8E6-2749-A34C-606DC1F8D242}" type="sibTrans" cxnId="{2091E080-8247-0545-BBB1-422D7E293D33}">
      <dgm:prSet/>
      <dgm:spPr/>
      <dgm:t>
        <a:bodyPr/>
        <a:lstStyle/>
        <a:p>
          <a:endParaRPr lang="en-US"/>
        </a:p>
      </dgm:t>
    </dgm:pt>
    <dgm:pt modelId="{8B651551-2A32-7D4D-932A-1873E077BE33}">
      <dgm:prSet custT="1"/>
      <dgm:spPr/>
      <dgm:t>
        <a:bodyPr anchor="ctr"/>
        <a:lstStyle/>
        <a:p>
          <a:pPr algn="ctr" rtl="0"/>
          <a:r>
            <a:rPr lang="en-US" sz="1200" dirty="0" smtClean="0">
              <a:solidFill>
                <a:schemeClr val="tx1"/>
              </a:solidFill>
            </a:rPr>
            <a:t>‘River has become part of my identity’</a:t>
          </a:r>
          <a:endParaRPr lang="en-US" sz="1200" dirty="0">
            <a:solidFill>
              <a:schemeClr val="tx1"/>
            </a:solidFill>
          </a:endParaRPr>
        </a:p>
      </dgm:t>
    </dgm:pt>
    <dgm:pt modelId="{032EDE3D-636B-9D46-A666-93A7EE7BFBDF}" type="parTrans" cxnId="{3DF7A0A1-49B5-6F45-9F59-98E0CD64D82D}">
      <dgm:prSet/>
      <dgm:spPr/>
      <dgm:t>
        <a:bodyPr/>
        <a:lstStyle/>
        <a:p>
          <a:endParaRPr lang="en-US"/>
        </a:p>
      </dgm:t>
    </dgm:pt>
    <dgm:pt modelId="{8CA92CCE-5E54-6F45-9FEC-60724836285E}" type="sibTrans" cxnId="{3DF7A0A1-49B5-6F45-9F59-98E0CD64D82D}">
      <dgm:prSet/>
      <dgm:spPr/>
      <dgm:t>
        <a:bodyPr/>
        <a:lstStyle/>
        <a:p>
          <a:endParaRPr lang="en-US"/>
        </a:p>
      </dgm:t>
    </dgm:pt>
    <dgm:pt modelId="{ECE9FCC1-8D00-2045-BDC2-8A5E7B0A3D8C}">
      <dgm:prSet custT="1"/>
      <dgm:spPr/>
      <dgm:t>
        <a:bodyPr anchor="ctr"/>
        <a:lstStyle/>
        <a:p>
          <a:pPr algn="ctr" rtl="0"/>
          <a:r>
            <a:rPr lang="en-US" sz="1200" dirty="0" smtClean="0">
              <a:solidFill>
                <a:schemeClr val="tx1"/>
              </a:solidFill>
            </a:rPr>
            <a:t>At the age of 80+ ‘agriculture heals me</a:t>
          </a:r>
          <a:r>
            <a:rPr lang="en-US" sz="1200" b="1" dirty="0" smtClean="0">
              <a:solidFill>
                <a:schemeClr val="tx1"/>
              </a:solidFill>
            </a:rPr>
            <a:t>’</a:t>
          </a:r>
          <a:endParaRPr lang="en-US" sz="1200" dirty="0">
            <a:solidFill>
              <a:schemeClr val="tx1"/>
            </a:solidFill>
          </a:endParaRPr>
        </a:p>
      </dgm:t>
    </dgm:pt>
    <dgm:pt modelId="{2E404E73-EFE2-3347-9417-D6F46BCBDB67}" type="parTrans" cxnId="{130BE94D-9FB9-C948-B893-E7A295258CEE}">
      <dgm:prSet/>
      <dgm:spPr/>
      <dgm:t>
        <a:bodyPr/>
        <a:lstStyle/>
        <a:p>
          <a:endParaRPr lang="en-US"/>
        </a:p>
      </dgm:t>
    </dgm:pt>
    <dgm:pt modelId="{E64BF330-9C88-E244-81A7-7E2207F2B656}" type="sibTrans" cxnId="{130BE94D-9FB9-C948-B893-E7A295258CEE}">
      <dgm:prSet/>
      <dgm:spPr/>
      <dgm:t>
        <a:bodyPr/>
        <a:lstStyle/>
        <a:p>
          <a:endParaRPr lang="en-US"/>
        </a:p>
      </dgm:t>
    </dgm:pt>
    <dgm:pt modelId="{35F69474-2404-974A-9325-F1BA5070B637}">
      <dgm:prSet custT="1"/>
      <dgm:spPr/>
      <dgm:t>
        <a:bodyPr anchor="ctr"/>
        <a:lstStyle/>
        <a:p>
          <a:pPr algn="ctr" rtl="0"/>
          <a:r>
            <a:rPr lang="en-US" sz="1200" b="1" dirty="0" smtClean="0">
              <a:solidFill>
                <a:schemeClr val="tx1"/>
              </a:solidFill>
            </a:rPr>
            <a:t>SOCIAL TRANSFORMATION</a:t>
          </a:r>
          <a:endParaRPr lang="en-US" sz="1200" b="1" dirty="0">
            <a:solidFill>
              <a:schemeClr val="tx1"/>
            </a:solidFill>
          </a:endParaRPr>
        </a:p>
      </dgm:t>
    </dgm:pt>
    <dgm:pt modelId="{843FF51F-FC0C-7E4A-8671-25F8E1135F0B}" type="parTrans" cxnId="{60A1A23A-BF0C-0B4E-BACC-9E2A60E62A05}">
      <dgm:prSet/>
      <dgm:spPr/>
      <dgm:t>
        <a:bodyPr/>
        <a:lstStyle/>
        <a:p>
          <a:endParaRPr lang="en-US"/>
        </a:p>
      </dgm:t>
    </dgm:pt>
    <dgm:pt modelId="{F69994D7-2A8A-BA41-B135-94CF07BCF817}" type="sibTrans" cxnId="{60A1A23A-BF0C-0B4E-BACC-9E2A60E62A05}">
      <dgm:prSet/>
      <dgm:spPr/>
      <dgm:t>
        <a:bodyPr/>
        <a:lstStyle/>
        <a:p>
          <a:endParaRPr lang="en-US"/>
        </a:p>
      </dgm:t>
    </dgm:pt>
    <dgm:pt modelId="{69D8EC74-DF94-BC49-95FE-0700188FF54B}">
      <dgm:prSet custT="1"/>
      <dgm:spPr/>
      <dgm:t>
        <a:bodyPr anchor="ctr"/>
        <a:lstStyle/>
        <a:p>
          <a:pPr algn="ctr" rtl="0"/>
          <a:r>
            <a:rPr lang="en-US" sz="1200" b="1" dirty="0" smtClean="0">
              <a:solidFill>
                <a:schemeClr val="tx1"/>
              </a:solidFill>
            </a:rPr>
            <a:t>+</a:t>
          </a:r>
          <a:r>
            <a:rPr lang="en-US" sz="1200" dirty="0" smtClean="0">
              <a:solidFill>
                <a:schemeClr val="tx1"/>
              </a:solidFill>
            </a:rPr>
            <a:t>governance by </a:t>
          </a:r>
          <a:r>
            <a:rPr lang="en-US" sz="1200" dirty="0" err="1" smtClean="0">
              <a:solidFill>
                <a:schemeClr val="tx1"/>
              </a:solidFill>
            </a:rPr>
            <a:t>Gaon</a:t>
          </a:r>
          <a:r>
            <a:rPr lang="en-US" sz="1200" dirty="0" smtClean="0">
              <a:solidFill>
                <a:schemeClr val="tx1"/>
              </a:solidFill>
            </a:rPr>
            <a:t> Buries (elderly women)</a:t>
          </a:r>
          <a:endParaRPr lang="en-US" sz="1200" dirty="0">
            <a:solidFill>
              <a:schemeClr val="tx1"/>
            </a:solidFill>
          </a:endParaRPr>
        </a:p>
      </dgm:t>
    </dgm:pt>
    <dgm:pt modelId="{9C5851DD-5AB8-374C-8AB9-30746AA3162A}" type="parTrans" cxnId="{4F12200B-02D1-0E43-9B37-A7CCBDBF0324}">
      <dgm:prSet/>
      <dgm:spPr/>
      <dgm:t>
        <a:bodyPr/>
        <a:lstStyle/>
        <a:p>
          <a:endParaRPr lang="en-US"/>
        </a:p>
      </dgm:t>
    </dgm:pt>
    <dgm:pt modelId="{5F81CD0D-EF56-1348-8883-CB8C691FB2CB}" type="sibTrans" cxnId="{4F12200B-02D1-0E43-9B37-A7CCBDBF0324}">
      <dgm:prSet/>
      <dgm:spPr/>
      <dgm:t>
        <a:bodyPr/>
        <a:lstStyle/>
        <a:p>
          <a:endParaRPr lang="en-US"/>
        </a:p>
      </dgm:t>
    </dgm:pt>
    <dgm:pt modelId="{A5023CC9-BE6E-6F4E-8CA1-333723E6D7DA}">
      <dgm:prSet custT="1"/>
      <dgm:spPr/>
      <dgm:t>
        <a:bodyPr anchor="ctr"/>
        <a:lstStyle/>
        <a:p>
          <a:pPr algn="ctr" rtl="0"/>
          <a:r>
            <a:rPr lang="en-US" sz="1200" smtClean="0">
              <a:solidFill>
                <a:schemeClr val="tx1"/>
              </a:solidFill>
            </a:rPr>
            <a:t>-‘erosion of traditional knowledge systems’</a:t>
          </a:r>
          <a:endParaRPr lang="en-US" sz="1200">
            <a:solidFill>
              <a:schemeClr val="tx1"/>
            </a:solidFill>
          </a:endParaRPr>
        </a:p>
      </dgm:t>
    </dgm:pt>
    <dgm:pt modelId="{81C9A5A3-6C6D-0743-8218-59E2DCCF89D4}" type="parTrans" cxnId="{524820E9-E94C-C64D-9958-276C8716D132}">
      <dgm:prSet/>
      <dgm:spPr/>
      <dgm:t>
        <a:bodyPr/>
        <a:lstStyle/>
        <a:p>
          <a:endParaRPr lang="en-US"/>
        </a:p>
      </dgm:t>
    </dgm:pt>
    <dgm:pt modelId="{6CF20AEC-DFCD-B340-8B65-43CEA1C5021C}" type="sibTrans" cxnId="{524820E9-E94C-C64D-9958-276C8716D132}">
      <dgm:prSet/>
      <dgm:spPr/>
      <dgm:t>
        <a:bodyPr/>
        <a:lstStyle/>
        <a:p>
          <a:endParaRPr lang="en-US"/>
        </a:p>
      </dgm:t>
    </dgm:pt>
    <dgm:pt modelId="{F4B6DEB3-EB52-2349-A3D4-AAB3D39DE45D}">
      <dgm:prSet custT="1"/>
      <dgm:spPr/>
      <dgm:t>
        <a:bodyPr anchor="ctr"/>
        <a:lstStyle/>
        <a:p>
          <a:pPr algn="ctr" rtl="0"/>
          <a:r>
            <a:rPr lang="en-US" sz="1200" b="1" dirty="0" smtClean="0">
              <a:solidFill>
                <a:schemeClr val="tx1"/>
              </a:solidFill>
            </a:rPr>
            <a:t>SOCIAL COHESION </a:t>
          </a:r>
        </a:p>
        <a:p>
          <a:pPr algn="ctr" rtl="0"/>
          <a:r>
            <a:rPr lang="en-US" sz="1200" b="1" dirty="0" smtClean="0">
              <a:solidFill>
                <a:schemeClr val="tx1"/>
              </a:solidFill>
            </a:rPr>
            <a:t>in the times of crisis</a:t>
          </a:r>
          <a:endParaRPr lang="en-US" sz="1200" b="1" dirty="0">
            <a:solidFill>
              <a:schemeClr val="tx1"/>
            </a:solidFill>
          </a:endParaRPr>
        </a:p>
      </dgm:t>
    </dgm:pt>
    <dgm:pt modelId="{71EB8F83-8A4B-EF46-B6C3-C335F82A15E6}" type="parTrans" cxnId="{4B260BBD-DD37-284D-BDDA-0511999671A0}">
      <dgm:prSet/>
      <dgm:spPr/>
      <dgm:t>
        <a:bodyPr/>
        <a:lstStyle/>
        <a:p>
          <a:endParaRPr lang="en-US"/>
        </a:p>
      </dgm:t>
    </dgm:pt>
    <dgm:pt modelId="{2AA38BF1-276B-DF41-8329-6C882B4230C2}" type="sibTrans" cxnId="{4B260BBD-DD37-284D-BDDA-0511999671A0}">
      <dgm:prSet/>
      <dgm:spPr/>
      <dgm:t>
        <a:bodyPr/>
        <a:lstStyle/>
        <a:p>
          <a:endParaRPr lang="en-US"/>
        </a:p>
      </dgm:t>
    </dgm:pt>
    <dgm:pt modelId="{3D2AAD44-E1F2-9148-90DE-27A620995A71}">
      <dgm:prSet custT="1"/>
      <dgm:spPr/>
      <dgm:t>
        <a:bodyPr anchor="ctr"/>
        <a:lstStyle/>
        <a:p>
          <a:pPr algn="ctr" rtl="0"/>
          <a:r>
            <a:rPr lang="en-US" sz="1200" dirty="0" smtClean="0">
              <a:solidFill>
                <a:schemeClr val="tx1"/>
              </a:solidFill>
            </a:rPr>
            <a:t> </a:t>
          </a:r>
          <a:r>
            <a:rPr lang="en-US" sz="1200" b="1" dirty="0" smtClean="0">
              <a:solidFill>
                <a:schemeClr val="tx1"/>
              </a:solidFill>
            </a:rPr>
            <a:t>LACK OF WOMEN LEADERSHIP </a:t>
          </a:r>
        </a:p>
        <a:p>
          <a:pPr algn="ctr" rtl="0"/>
          <a:r>
            <a:rPr lang="en-US" sz="1200" b="1" dirty="0" smtClean="0">
              <a:solidFill>
                <a:schemeClr val="tx1"/>
              </a:solidFill>
            </a:rPr>
            <a:t>in community-led initiatives is lacking</a:t>
          </a:r>
          <a:endParaRPr lang="en-US" sz="1200" b="1" dirty="0">
            <a:solidFill>
              <a:schemeClr val="tx1"/>
            </a:solidFill>
          </a:endParaRPr>
        </a:p>
      </dgm:t>
    </dgm:pt>
    <dgm:pt modelId="{4F194D0D-9DC9-A248-B470-7B4D3211E279}" type="parTrans" cxnId="{148411C6-45EF-8349-8E85-775AF84B254D}">
      <dgm:prSet/>
      <dgm:spPr/>
      <dgm:t>
        <a:bodyPr/>
        <a:lstStyle/>
        <a:p>
          <a:endParaRPr lang="en-US"/>
        </a:p>
      </dgm:t>
    </dgm:pt>
    <dgm:pt modelId="{173D3F55-EAD9-C54D-BD94-D61D0D030BB1}" type="sibTrans" cxnId="{148411C6-45EF-8349-8E85-775AF84B254D}">
      <dgm:prSet/>
      <dgm:spPr/>
      <dgm:t>
        <a:bodyPr/>
        <a:lstStyle/>
        <a:p>
          <a:endParaRPr lang="en-US"/>
        </a:p>
      </dgm:t>
    </dgm:pt>
    <dgm:pt modelId="{9400038E-930C-0F44-A98F-08D1479F2EA0}" type="pres">
      <dgm:prSet presAssocID="{84C6B7DA-7526-2848-87CB-915276CB9BB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F9F63E-3741-1A49-A452-B16A3A01A1AB}" type="pres">
      <dgm:prSet presAssocID="{D1CC9DC7-FAA1-7A4E-A1F7-88554BA0DAF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F7094C-B970-3246-8754-1A6C16BD2860}" type="pres">
      <dgm:prSet presAssocID="{4A709554-427F-5F4A-A7E3-46C0555D98AB}" presName="sibTrans" presStyleCnt="0"/>
      <dgm:spPr/>
    </dgm:pt>
    <dgm:pt modelId="{55DC9DB8-5ED8-FB40-ACBE-9D2008D4E0FC}" type="pres">
      <dgm:prSet presAssocID="{35F69474-2404-974A-9325-F1BA5070B63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EF4DD6-DC4E-834D-9DBF-6E0EE3ACC3CE}" type="pres">
      <dgm:prSet presAssocID="{F69994D7-2A8A-BA41-B135-94CF07BCF817}" presName="sibTrans" presStyleCnt="0"/>
      <dgm:spPr/>
    </dgm:pt>
    <dgm:pt modelId="{6EB8C77F-5EF3-8646-BB57-64178B3CBDA7}" type="pres">
      <dgm:prSet presAssocID="{F4B6DEB3-EB52-2349-A3D4-AAB3D39DE45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A6C4ED-8D55-9C48-9F82-14A30B624C03}" type="pres">
      <dgm:prSet presAssocID="{2AA38BF1-276B-DF41-8329-6C882B4230C2}" presName="sibTrans" presStyleCnt="0"/>
      <dgm:spPr/>
    </dgm:pt>
    <dgm:pt modelId="{5FE09912-4721-7E46-99B7-159A7C2DE56E}" type="pres">
      <dgm:prSet presAssocID="{3D2AAD44-E1F2-9148-90DE-27A620995A7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03601F-0CFF-CA48-8718-E3654129B553}" type="presOf" srcId="{35F69474-2404-974A-9325-F1BA5070B637}" destId="{55DC9DB8-5ED8-FB40-ACBE-9D2008D4E0FC}" srcOrd="0" destOrd="0" presId="urn:microsoft.com/office/officeart/2005/8/layout/default"/>
    <dgm:cxn modelId="{2091E080-8247-0545-BBB1-422D7E293D33}" srcId="{D1CC9DC7-FAA1-7A4E-A1F7-88554BA0DAF8}" destId="{621D15F9-E04B-EC43-B8F8-F18C72527217}" srcOrd="0" destOrd="0" parTransId="{A2B7CCC6-716C-CE40-854E-F9F171EB4C0F}" sibTransId="{612EEC80-B8E6-2749-A34C-606DC1F8D242}"/>
    <dgm:cxn modelId="{509ED286-967C-1044-9E30-CBD5BC4BBA9F}" type="presOf" srcId="{69D8EC74-DF94-BC49-95FE-0700188FF54B}" destId="{55DC9DB8-5ED8-FB40-ACBE-9D2008D4E0FC}" srcOrd="0" destOrd="1" presId="urn:microsoft.com/office/officeart/2005/8/layout/default"/>
    <dgm:cxn modelId="{7B0EED77-24C1-844F-BC3E-4293C74D30D7}" type="presOf" srcId="{D1CC9DC7-FAA1-7A4E-A1F7-88554BA0DAF8}" destId="{0DF9F63E-3741-1A49-A452-B16A3A01A1AB}" srcOrd="0" destOrd="0" presId="urn:microsoft.com/office/officeart/2005/8/layout/default"/>
    <dgm:cxn modelId="{5BC5FCC4-CD5F-4C46-A33F-8F9C93AF6740}" type="presOf" srcId="{3D2AAD44-E1F2-9148-90DE-27A620995A71}" destId="{5FE09912-4721-7E46-99B7-159A7C2DE56E}" srcOrd="0" destOrd="0" presId="urn:microsoft.com/office/officeart/2005/8/layout/default"/>
    <dgm:cxn modelId="{524820E9-E94C-C64D-9958-276C8716D132}" srcId="{35F69474-2404-974A-9325-F1BA5070B637}" destId="{A5023CC9-BE6E-6F4E-8CA1-333723E6D7DA}" srcOrd="1" destOrd="0" parTransId="{81C9A5A3-6C6D-0743-8218-59E2DCCF89D4}" sibTransId="{6CF20AEC-DFCD-B340-8B65-43CEA1C5021C}"/>
    <dgm:cxn modelId="{148411C6-45EF-8349-8E85-775AF84B254D}" srcId="{84C6B7DA-7526-2848-87CB-915276CB9BB8}" destId="{3D2AAD44-E1F2-9148-90DE-27A620995A71}" srcOrd="3" destOrd="0" parTransId="{4F194D0D-9DC9-A248-B470-7B4D3211E279}" sibTransId="{173D3F55-EAD9-C54D-BD94-D61D0D030BB1}"/>
    <dgm:cxn modelId="{5C52A4EF-A3DD-B444-9559-51E17BF17774}" type="presOf" srcId="{621D15F9-E04B-EC43-B8F8-F18C72527217}" destId="{0DF9F63E-3741-1A49-A452-B16A3A01A1AB}" srcOrd="0" destOrd="1" presId="urn:microsoft.com/office/officeart/2005/8/layout/default"/>
    <dgm:cxn modelId="{130BE94D-9FB9-C948-B893-E7A295258CEE}" srcId="{D1CC9DC7-FAA1-7A4E-A1F7-88554BA0DAF8}" destId="{ECE9FCC1-8D00-2045-BDC2-8A5E7B0A3D8C}" srcOrd="2" destOrd="0" parTransId="{2E404E73-EFE2-3347-9417-D6F46BCBDB67}" sibTransId="{E64BF330-9C88-E244-81A7-7E2207F2B656}"/>
    <dgm:cxn modelId="{4B260BBD-DD37-284D-BDDA-0511999671A0}" srcId="{84C6B7DA-7526-2848-87CB-915276CB9BB8}" destId="{F4B6DEB3-EB52-2349-A3D4-AAB3D39DE45D}" srcOrd="2" destOrd="0" parTransId="{71EB8F83-8A4B-EF46-B6C3-C335F82A15E6}" sibTransId="{2AA38BF1-276B-DF41-8329-6C882B4230C2}"/>
    <dgm:cxn modelId="{D8453778-8EA1-F24B-8062-50EA9A221DE1}" srcId="{84C6B7DA-7526-2848-87CB-915276CB9BB8}" destId="{D1CC9DC7-FAA1-7A4E-A1F7-88554BA0DAF8}" srcOrd="0" destOrd="0" parTransId="{557A7958-9220-AE45-94F9-FD79DB8E4FDE}" sibTransId="{4A709554-427F-5F4A-A7E3-46C0555D98AB}"/>
    <dgm:cxn modelId="{57A5C541-DED3-3748-BEED-96A291128905}" type="presOf" srcId="{84C6B7DA-7526-2848-87CB-915276CB9BB8}" destId="{9400038E-930C-0F44-A98F-08D1479F2EA0}" srcOrd="0" destOrd="0" presId="urn:microsoft.com/office/officeart/2005/8/layout/default"/>
    <dgm:cxn modelId="{964D1B98-91D2-9E45-A002-A0A678B31411}" type="presOf" srcId="{ECE9FCC1-8D00-2045-BDC2-8A5E7B0A3D8C}" destId="{0DF9F63E-3741-1A49-A452-B16A3A01A1AB}" srcOrd="0" destOrd="3" presId="urn:microsoft.com/office/officeart/2005/8/layout/default"/>
    <dgm:cxn modelId="{24C36420-88BD-BD4E-99ED-21014E2486E0}" type="presOf" srcId="{8B651551-2A32-7D4D-932A-1873E077BE33}" destId="{0DF9F63E-3741-1A49-A452-B16A3A01A1AB}" srcOrd="0" destOrd="2" presId="urn:microsoft.com/office/officeart/2005/8/layout/default"/>
    <dgm:cxn modelId="{4F12200B-02D1-0E43-9B37-A7CCBDBF0324}" srcId="{35F69474-2404-974A-9325-F1BA5070B637}" destId="{69D8EC74-DF94-BC49-95FE-0700188FF54B}" srcOrd="0" destOrd="0" parTransId="{9C5851DD-5AB8-374C-8AB9-30746AA3162A}" sibTransId="{5F81CD0D-EF56-1348-8883-CB8C691FB2CB}"/>
    <dgm:cxn modelId="{7ECEBA1F-C14C-C14C-9352-08AE12BA9AC4}" type="presOf" srcId="{A5023CC9-BE6E-6F4E-8CA1-333723E6D7DA}" destId="{55DC9DB8-5ED8-FB40-ACBE-9D2008D4E0FC}" srcOrd="0" destOrd="2" presId="urn:microsoft.com/office/officeart/2005/8/layout/default"/>
    <dgm:cxn modelId="{60A1A23A-BF0C-0B4E-BACC-9E2A60E62A05}" srcId="{84C6B7DA-7526-2848-87CB-915276CB9BB8}" destId="{35F69474-2404-974A-9325-F1BA5070B637}" srcOrd="1" destOrd="0" parTransId="{843FF51F-FC0C-7E4A-8671-25F8E1135F0B}" sibTransId="{F69994D7-2A8A-BA41-B135-94CF07BCF817}"/>
    <dgm:cxn modelId="{3DF7A0A1-49B5-6F45-9F59-98E0CD64D82D}" srcId="{D1CC9DC7-FAA1-7A4E-A1F7-88554BA0DAF8}" destId="{8B651551-2A32-7D4D-932A-1873E077BE33}" srcOrd="1" destOrd="0" parTransId="{032EDE3D-636B-9D46-A666-93A7EE7BFBDF}" sibTransId="{8CA92CCE-5E54-6F45-9FEC-60724836285E}"/>
    <dgm:cxn modelId="{602189DD-4988-3043-BC28-BBB7EDAD0305}" type="presOf" srcId="{F4B6DEB3-EB52-2349-A3D4-AAB3D39DE45D}" destId="{6EB8C77F-5EF3-8646-BB57-64178B3CBDA7}" srcOrd="0" destOrd="0" presId="urn:microsoft.com/office/officeart/2005/8/layout/default"/>
    <dgm:cxn modelId="{EFCA18AC-218F-D747-844F-867D4DE13A20}" type="presParOf" srcId="{9400038E-930C-0F44-A98F-08D1479F2EA0}" destId="{0DF9F63E-3741-1A49-A452-B16A3A01A1AB}" srcOrd="0" destOrd="0" presId="urn:microsoft.com/office/officeart/2005/8/layout/default"/>
    <dgm:cxn modelId="{29B336A0-CAEE-2341-A3D5-DF0FCF9283A9}" type="presParOf" srcId="{9400038E-930C-0F44-A98F-08D1479F2EA0}" destId="{FAF7094C-B970-3246-8754-1A6C16BD2860}" srcOrd="1" destOrd="0" presId="urn:microsoft.com/office/officeart/2005/8/layout/default"/>
    <dgm:cxn modelId="{28871C37-865F-9D42-AC19-1ADF1C5E47A8}" type="presParOf" srcId="{9400038E-930C-0F44-A98F-08D1479F2EA0}" destId="{55DC9DB8-5ED8-FB40-ACBE-9D2008D4E0FC}" srcOrd="2" destOrd="0" presId="urn:microsoft.com/office/officeart/2005/8/layout/default"/>
    <dgm:cxn modelId="{998EB538-89A6-824F-98B9-6F76B2267B0F}" type="presParOf" srcId="{9400038E-930C-0F44-A98F-08D1479F2EA0}" destId="{EEEF4DD6-DC4E-834D-9DBF-6E0EE3ACC3CE}" srcOrd="3" destOrd="0" presId="urn:microsoft.com/office/officeart/2005/8/layout/default"/>
    <dgm:cxn modelId="{D680BDC1-7A28-CD41-8A43-DC66001DEBDA}" type="presParOf" srcId="{9400038E-930C-0F44-A98F-08D1479F2EA0}" destId="{6EB8C77F-5EF3-8646-BB57-64178B3CBDA7}" srcOrd="4" destOrd="0" presId="urn:microsoft.com/office/officeart/2005/8/layout/default"/>
    <dgm:cxn modelId="{1EDEEECB-896F-7042-883B-7DEF1D10A0E1}" type="presParOf" srcId="{9400038E-930C-0F44-A98F-08D1479F2EA0}" destId="{18A6C4ED-8D55-9C48-9F82-14A30B624C03}" srcOrd="5" destOrd="0" presId="urn:microsoft.com/office/officeart/2005/8/layout/default"/>
    <dgm:cxn modelId="{D7EEEE07-5D98-C340-9890-5479C3643740}" type="presParOf" srcId="{9400038E-930C-0F44-A98F-08D1479F2EA0}" destId="{5FE09912-4721-7E46-99B7-159A7C2DE56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82EAAB1-3833-654B-AAEF-F866E9C488F7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1EBE4453-055C-9247-B2F6-8E599839C969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cs typeface="Abadi MT Condensed Light"/>
            </a:rPr>
            <a:t>Women’s   traditional information, skills, and practices </a:t>
          </a:r>
          <a:r>
            <a:rPr lang="en-US" dirty="0" smtClean="0">
              <a:solidFill>
                <a:srgbClr val="000000"/>
              </a:solidFill>
              <a:cs typeface="Abadi MT Condensed Light"/>
            </a:rPr>
            <a:t>reflect their experiential learning</a:t>
          </a:r>
          <a:endParaRPr lang="en-US" dirty="0">
            <a:solidFill>
              <a:srgbClr val="000000"/>
            </a:solidFill>
          </a:endParaRPr>
        </a:p>
      </dgm:t>
    </dgm:pt>
    <dgm:pt modelId="{14E43B65-D8C5-6349-A4C8-CEAC0FC479E9}" type="parTrans" cxnId="{63771904-CE98-E646-8755-05F629DEF8C1}">
      <dgm:prSet/>
      <dgm:spPr/>
      <dgm:t>
        <a:bodyPr/>
        <a:lstStyle/>
        <a:p>
          <a:endParaRPr lang="en-US"/>
        </a:p>
      </dgm:t>
    </dgm:pt>
    <dgm:pt modelId="{44DBFBF6-7F41-8F4A-A893-A85867EE2216}" type="sibTrans" cxnId="{63771904-CE98-E646-8755-05F629DEF8C1}">
      <dgm:prSet/>
      <dgm:spPr/>
      <dgm:t>
        <a:bodyPr/>
        <a:lstStyle/>
        <a:p>
          <a:endParaRPr lang="en-US"/>
        </a:p>
      </dgm:t>
    </dgm:pt>
    <dgm:pt modelId="{97FC861D-5A50-7A47-8A1B-233521E1F1F0}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  <a:cs typeface="Abadi MT Condensed Light"/>
            </a:rPr>
            <a:t>Women are the keepers  or managers of this knowledge </a:t>
          </a:r>
          <a:r>
            <a:rPr lang="en-US" dirty="0" smtClean="0">
              <a:solidFill>
                <a:schemeClr val="tx1"/>
              </a:solidFill>
              <a:cs typeface="Abadi MT Condensed Light"/>
            </a:rPr>
            <a:t>which has become </a:t>
          </a:r>
          <a:r>
            <a:rPr lang="en-US" dirty="0" smtClean="0">
              <a:solidFill>
                <a:srgbClr val="FFFFFF"/>
              </a:solidFill>
              <a:cs typeface="Abadi MT Condensed Light"/>
            </a:rPr>
            <a:t>cultural identity </a:t>
          </a:r>
          <a:r>
            <a:rPr lang="en-US" dirty="0" smtClean="0">
              <a:solidFill>
                <a:srgbClr val="000000"/>
              </a:solidFill>
              <a:cs typeface="Abadi MT Condensed Light"/>
            </a:rPr>
            <a:t>of the communities and is </a:t>
          </a:r>
          <a:r>
            <a:rPr lang="en-US" dirty="0" smtClean="0">
              <a:solidFill>
                <a:srgbClr val="FFFFFF"/>
              </a:solidFill>
              <a:cs typeface="Abadi MT Condensed Light"/>
            </a:rPr>
            <a:t>passed on from generation to generation </a:t>
          </a:r>
          <a:r>
            <a:rPr lang="en-US" dirty="0" smtClean="0">
              <a:solidFill>
                <a:srgbClr val="000000"/>
              </a:solidFill>
              <a:cs typeface="Abadi MT Condensed Light"/>
            </a:rPr>
            <a:t>by women</a:t>
          </a:r>
          <a:endParaRPr lang="en-US" dirty="0">
            <a:solidFill>
              <a:srgbClr val="000000"/>
            </a:solidFill>
            <a:cs typeface="Abadi MT Condensed Light"/>
          </a:endParaRPr>
        </a:p>
      </dgm:t>
    </dgm:pt>
    <dgm:pt modelId="{6C032E6D-9449-5148-832F-BDBE761DDA11}" type="parTrans" cxnId="{BFC9B097-EA6A-4E4E-8CA6-3B6743BEE2D8}">
      <dgm:prSet/>
      <dgm:spPr/>
      <dgm:t>
        <a:bodyPr/>
        <a:lstStyle/>
        <a:p>
          <a:endParaRPr lang="en-US"/>
        </a:p>
      </dgm:t>
    </dgm:pt>
    <dgm:pt modelId="{FB8032BC-6AA2-7946-B990-C48AD07981AC}" type="sibTrans" cxnId="{BFC9B097-EA6A-4E4E-8CA6-3B6743BEE2D8}">
      <dgm:prSet/>
      <dgm:spPr/>
      <dgm:t>
        <a:bodyPr/>
        <a:lstStyle/>
        <a:p>
          <a:endParaRPr lang="en-US"/>
        </a:p>
      </dgm:t>
    </dgm:pt>
    <dgm:pt modelId="{6DCAE064-8B90-0842-B866-A8ABBCECDD4E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  <a:cs typeface="Abadi MT Condensed Light"/>
            </a:rPr>
            <a:t>To </a:t>
          </a:r>
          <a:r>
            <a:rPr lang="en-US" dirty="0" smtClean="0">
              <a:solidFill>
                <a:schemeClr val="bg1"/>
              </a:solidFill>
              <a:cs typeface="Abadi MT Condensed Light"/>
            </a:rPr>
            <a:t>meaningfully include women </a:t>
          </a:r>
          <a:r>
            <a:rPr lang="en-US" dirty="0" smtClean="0">
              <a:solidFill>
                <a:schemeClr val="tx1"/>
              </a:solidFill>
              <a:cs typeface="Abadi MT Condensed Light"/>
            </a:rPr>
            <a:t>in decision-making it is important to give </a:t>
          </a:r>
          <a:r>
            <a:rPr lang="en-US" dirty="0" smtClean="0">
              <a:solidFill>
                <a:srgbClr val="FFFFFF"/>
              </a:solidFill>
              <a:cs typeface="Abadi MT Condensed Light"/>
            </a:rPr>
            <a:t>visibility to their knowledge </a:t>
          </a:r>
          <a:r>
            <a:rPr lang="en-US" dirty="0" smtClean="0">
              <a:solidFill>
                <a:schemeClr val="tx1"/>
              </a:solidFill>
              <a:cs typeface="Abadi MT Condensed Light"/>
            </a:rPr>
            <a:t>and </a:t>
          </a:r>
          <a:r>
            <a:rPr lang="en-US" dirty="0" smtClean="0">
              <a:solidFill>
                <a:srgbClr val="FFFFFF"/>
              </a:solidFill>
              <a:cs typeface="Abadi MT Condensed Light"/>
            </a:rPr>
            <a:t>participation</a:t>
          </a:r>
          <a:r>
            <a:rPr lang="en-US" dirty="0" smtClean="0">
              <a:solidFill>
                <a:schemeClr val="tx1"/>
              </a:solidFill>
              <a:cs typeface="Abadi MT Condensed Light"/>
            </a:rPr>
            <a:t>  and focus on </a:t>
          </a:r>
          <a:r>
            <a:rPr lang="en-US" dirty="0" smtClean="0">
              <a:solidFill>
                <a:srgbClr val="FFFFFF"/>
              </a:solidFill>
              <a:cs typeface="Abadi MT Condensed Light"/>
            </a:rPr>
            <a:t>inclusive process  rather than an inclusive outcome</a:t>
          </a:r>
          <a:r>
            <a:rPr lang="en-US" dirty="0" smtClean="0">
              <a:solidFill>
                <a:schemeClr val="tx1"/>
              </a:solidFill>
              <a:cs typeface="Abadi MT Condensed Light"/>
            </a:rPr>
            <a:t>.</a:t>
          </a:r>
        </a:p>
      </dgm:t>
    </dgm:pt>
    <dgm:pt modelId="{C41D5F77-31D8-9547-9A7B-EF5266615BA8}" type="parTrans" cxnId="{8FE6859D-EE7C-514E-A064-AC06F8AA4CF0}">
      <dgm:prSet/>
      <dgm:spPr/>
      <dgm:t>
        <a:bodyPr/>
        <a:lstStyle/>
        <a:p>
          <a:endParaRPr lang="en-US"/>
        </a:p>
      </dgm:t>
    </dgm:pt>
    <dgm:pt modelId="{FC1EAD4B-563F-EA43-9748-65F3A372C55A}" type="sibTrans" cxnId="{8FE6859D-EE7C-514E-A064-AC06F8AA4CF0}">
      <dgm:prSet/>
      <dgm:spPr/>
      <dgm:t>
        <a:bodyPr/>
        <a:lstStyle/>
        <a:p>
          <a:endParaRPr lang="en-US"/>
        </a:p>
      </dgm:t>
    </dgm:pt>
    <dgm:pt modelId="{21975625-AD7E-CB41-8B86-13D37D2BB71B}" type="pres">
      <dgm:prSet presAssocID="{F82EAAB1-3833-654B-AAEF-F866E9C488F7}" presName="CompostProcess" presStyleCnt="0">
        <dgm:presLayoutVars>
          <dgm:dir/>
          <dgm:resizeHandles val="exact"/>
        </dgm:presLayoutVars>
      </dgm:prSet>
      <dgm:spPr/>
    </dgm:pt>
    <dgm:pt modelId="{FEE55B8E-B7D8-7F4F-A569-D7BD220F3669}" type="pres">
      <dgm:prSet presAssocID="{F82EAAB1-3833-654B-AAEF-F866E9C488F7}" presName="arrow" presStyleLbl="bgShp" presStyleIdx="0" presStyleCnt="1"/>
      <dgm:spPr/>
    </dgm:pt>
    <dgm:pt modelId="{B0696C02-2476-744D-8AD2-016314913879}" type="pres">
      <dgm:prSet presAssocID="{F82EAAB1-3833-654B-AAEF-F866E9C488F7}" presName="linearProcess" presStyleCnt="0"/>
      <dgm:spPr/>
    </dgm:pt>
    <dgm:pt modelId="{EA982001-879D-AC43-95A7-7B69322001F9}" type="pres">
      <dgm:prSet presAssocID="{1EBE4453-055C-9247-B2F6-8E599839C96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57BAC3-19A0-A644-8A9A-B1C605BAA115}" type="pres">
      <dgm:prSet presAssocID="{44DBFBF6-7F41-8F4A-A893-A85867EE2216}" presName="sibTrans" presStyleCnt="0"/>
      <dgm:spPr/>
    </dgm:pt>
    <dgm:pt modelId="{EC37F2D0-74C0-0D48-8A9A-60238F8CD5D4}" type="pres">
      <dgm:prSet presAssocID="{97FC861D-5A50-7A47-8A1B-233521E1F1F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5DEEC6-8D1F-3340-8FF0-ADC01AB9FB41}" type="pres">
      <dgm:prSet presAssocID="{FB8032BC-6AA2-7946-B990-C48AD07981AC}" presName="sibTrans" presStyleCnt="0"/>
      <dgm:spPr/>
    </dgm:pt>
    <dgm:pt modelId="{2BA7C0FF-BB01-6D41-AC82-5C0D2E2F792C}" type="pres">
      <dgm:prSet presAssocID="{6DCAE064-8B90-0842-B866-A8ABBCECDD4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CC4D58-58C8-DE43-BCD0-0F293F8A786E}" type="presOf" srcId="{6DCAE064-8B90-0842-B866-A8ABBCECDD4E}" destId="{2BA7C0FF-BB01-6D41-AC82-5C0D2E2F792C}" srcOrd="0" destOrd="0" presId="urn:microsoft.com/office/officeart/2005/8/layout/hProcess9"/>
    <dgm:cxn modelId="{8FE6859D-EE7C-514E-A064-AC06F8AA4CF0}" srcId="{F82EAAB1-3833-654B-AAEF-F866E9C488F7}" destId="{6DCAE064-8B90-0842-B866-A8ABBCECDD4E}" srcOrd="2" destOrd="0" parTransId="{C41D5F77-31D8-9547-9A7B-EF5266615BA8}" sibTransId="{FC1EAD4B-563F-EA43-9748-65F3A372C55A}"/>
    <dgm:cxn modelId="{E0A5B694-6095-7944-942D-8CCA6391C6CE}" type="presOf" srcId="{1EBE4453-055C-9247-B2F6-8E599839C969}" destId="{EA982001-879D-AC43-95A7-7B69322001F9}" srcOrd="0" destOrd="0" presId="urn:microsoft.com/office/officeart/2005/8/layout/hProcess9"/>
    <dgm:cxn modelId="{63771904-CE98-E646-8755-05F629DEF8C1}" srcId="{F82EAAB1-3833-654B-AAEF-F866E9C488F7}" destId="{1EBE4453-055C-9247-B2F6-8E599839C969}" srcOrd="0" destOrd="0" parTransId="{14E43B65-D8C5-6349-A4C8-CEAC0FC479E9}" sibTransId="{44DBFBF6-7F41-8F4A-A893-A85867EE2216}"/>
    <dgm:cxn modelId="{E85D8A47-D398-3C44-9CA6-B9C3535B48E6}" type="presOf" srcId="{97FC861D-5A50-7A47-8A1B-233521E1F1F0}" destId="{EC37F2D0-74C0-0D48-8A9A-60238F8CD5D4}" srcOrd="0" destOrd="0" presId="urn:microsoft.com/office/officeart/2005/8/layout/hProcess9"/>
    <dgm:cxn modelId="{1514BC84-D88B-CE44-AEC1-CAE26E2EF5F9}" type="presOf" srcId="{F82EAAB1-3833-654B-AAEF-F866E9C488F7}" destId="{21975625-AD7E-CB41-8B86-13D37D2BB71B}" srcOrd="0" destOrd="0" presId="urn:microsoft.com/office/officeart/2005/8/layout/hProcess9"/>
    <dgm:cxn modelId="{BFC9B097-EA6A-4E4E-8CA6-3B6743BEE2D8}" srcId="{F82EAAB1-3833-654B-AAEF-F866E9C488F7}" destId="{97FC861D-5A50-7A47-8A1B-233521E1F1F0}" srcOrd="1" destOrd="0" parTransId="{6C032E6D-9449-5148-832F-BDBE761DDA11}" sibTransId="{FB8032BC-6AA2-7946-B990-C48AD07981AC}"/>
    <dgm:cxn modelId="{B94648A7-CD77-3648-AEB0-F55644DAB382}" type="presParOf" srcId="{21975625-AD7E-CB41-8B86-13D37D2BB71B}" destId="{FEE55B8E-B7D8-7F4F-A569-D7BD220F3669}" srcOrd="0" destOrd="0" presId="urn:microsoft.com/office/officeart/2005/8/layout/hProcess9"/>
    <dgm:cxn modelId="{01015FB4-484F-CD4D-9FC3-55F6D58B29D0}" type="presParOf" srcId="{21975625-AD7E-CB41-8B86-13D37D2BB71B}" destId="{B0696C02-2476-744D-8AD2-016314913879}" srcOrd="1" destOrd="0" presId="urn:microsoft.com/office/officeart/2005/8/layout/hProcess9"/>
    <dgm:cxn modelId="{E81E18C8-9165-5C46-9688-C4D2385DD001}" type="presParOf" srcId="{B0696C02-2476-744D-8AD2-016314913879}" destId="{EA982001-879D-AC43-95A7-7B69322001F9}" srcOrd="0" destOrd="0" presId="urn:microsoft.com/office/officeart/2005/8/layout/hProcess9"/>
    <dgm:cxn modelId="{D2199DC1-F295-124B-A4F4-32AA2D8797B2}" type="presParOf" srcId="{B0696C02-2476-744D-8AD2-016314913879}" destId="{2657BAC3-19A0-A644-8A9A-B1C605BAA115}" srcOrd="1" destOrd="0" presId="urn:microsoft.com/office/officeart/2005/8/layout/hProcess9"/>
    <dgm:cxn modelId="{FD04F273-22F6-DE4D-BA4B-2BBD6A74ACCA}" type="presParOf" srcId="{B0696C02-2476-744D-8AD2-016314913879}" destId="{EC37F2D0-74C0-0D48-8A9A-60238F8CD5D4}" srcOrd="2" destOrd="0" presId="urn:microsoft.com/office/officeart/2005/8/layout/hProcess9"/>
    <dgm:cxn modelId="{A830E999-B01B-8E4D-B34D-5009D2C7D0AF}" type="presParOf" srcId="{B0696C02-2476-744D-8AD2-016314913879}" destId="{895DEEC6-8D1F-3340-8FF0-ADC01AB9FB41}" srcOrd="3" destOrd="0" presId="urn:microsoft.com/office/officeart/2005/8/layout/hProcess9"/>
    <dgm:cxn modelId="{6757CC40-4966-8444-AD47-AC9DCB63D273}" type="presParOf" srcId="{B0696C02-2476-744D-8AD2-016314913879}" destId="{2BA7C0FF-BB01-6D41-AC82-5C0D2E2F792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438AD09-C514-CB47-91FF-99D35F51D996}" type="doc">
      <dgm:prSet loTypeId="urn:microsoft.com/office/officeart/2005/8/layout/matrix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40C10F-4674-4841-9548-564945787364}">
      <dgm:prSet phldrT="[Text]"/>
      <dgm:spPr/>
      <dgm:t>
        <a:bodyPr anchor="t"/>
        <a:lstStyle/>
        <a:p>
          <a:r>
            <a:rPr lang="en-US" dirty="0" smtClean="0">
              <a:solidFill>
                <a:schemeClr val="bg1"/>
              </a:solidFill>
            </a:rPr>
            <a:t>To generate a sense that </a:t>
          </a:r>
          <a:r>
            <a:rPr lang="en-US" dirty="0" smtClean="0">
              <a:solidFill>
                <a:schemeClr val="tx1"/>
              </a:solidFill>
            </a:rPr>
            <a:t>their  voice matters</a:t>
          </a:r>
          <a:r>
            <a:rPr lang="en-US" dirty="0" smtClean="0">
              <a:solidFill>
                <a:schemeClr val="bg1"/>
              </a:solidFill>
            </a:rPr>
            <a:t>.</a:t>
          </a:r>
          <a:endParaRPr lang="en-US" dirty="0">
            <a:solidFill>
              <a:schemeClr val="bg1"/>
            </a:solidFill>
          </a:endParaRPr>
        </a:p>
      </dgm:t>
    </dgm:pt>
    <dgm:pt modelId="{C3D8A452-FE54-E947-B4C9-46258E4D0826}" type="parTrans" cxnId="{FA590069-FE07-5B4B-A0E7-C30E6C70F039}">
      <dgm:prSet/>
      <dgm:spPr/>
      <dgm:t>
        <a:bodyPr/>
        <a:lstStyle/>
        <a:p>
          <a:endParaRPr lang="en-US"/>
        </a:p>
      </dgm:t>
    </dgm:pt>
    <dgm:pt modelId="{77FB0B09-ED36-A04C-B633-E298DC984E4D}" type="sibTrans" cxnId="{FA590069-FE07-5B4B-A0E7-C30E6C70F039}">
      <dgm:prSet/>
      <dgm:spPr/>
      <dgm:t>
        <a:bodyPr/>
        <a:lstStyle/>
        <a:p>
          <a:endParaRPr lang="en-US"/>
        </a:p>
      </dgm:t>
    </dgm:pt>
    <dgm:pt modelId="{5EC47C49-9D41-B640-B4FE-6D9863708A00}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 hope my research provided them with a </a:t>
          </a:r>
          <a:r>
            <a:rPr lang="en-US" dirty="0" smtClean="0">
              <a:solidFill>
                <a:srgbClr val="000000"/>
              </a:solidFill>
            </a:rPr>
            <a:t>space to express </a:t>
          </a:r>
          <a:r>
            <a:rPr lang="en-US" dirty="0" smtClean="0">
              <a:solidFill>
                <a:schemeClr val="bg1"/>
              </a:solidFill>
            </a:rPr>
            <a:t>themselves  and share their knowledge</a:t>
          </a:r>
          <a:endParaRPr lang="en-US" dirty="0">
            <a:solidFill>
              <a:schemeClr val="bg1"/>
            </a:solidFill>
          </a:endParaRPr>
        </a:p>
      </dgm:t>
    </dgm:pt>
    <dgm:pt modelId="{1853A7E4-10F9-DF4D-AC99-C26146B90AEB}" type="parTrans" cxnId="{08A63B1C-CD9D-AB4D-A8F1-7C8AA78BC66E}">
      <dgm:prSet/>
      <dgm:spPr/>
      <dgm:t>
        <a:bodyPr/>
        <a:lstStyle/>
        <a:p>
          <a:endParaRPr lang="en-US"/>
        </a:p>
      </dgm:t>
    </dgm:pt>
    <dgm:pt modelId="{3CC342E6-41C9-0B47-BAF5-334F4E2CC5A3}" type="sibTrans" cxnId="{08A63B1C-CD9D-AB4D-A8F1-7C8AA78BC66E}">
      <dgm:prSet/>
      <dgm:spPr/>
      <dgm:t>
        <a:bodyPr/>
        <a:lstStyle/>
        <a:p>
          <a:endParaRPr lang="en-US"/>
        </a:p>
      </dgm:t>
    </dgm:pt>
    <dgm:pt modelId="{03C43183-2D61-C048-B99A-2EBFEE681C37}">
      <dgm:prSet/>
      <dgm:spPr/>
      <dgm:t>
        <a:bodyPr anchor="t"/>
        <a:lstStyle/>
        <a:p>
          <a:r>
            <a:rPr lang="en-US" dirty="0" smtClean="0">
              <a:solidFill>
                <a:srgbClr val="000000"/>
              </a:solidFill>
            </a:rPr>
            <a:t>Building policy relevant  discourse </a:t>
          </a:r>
          <a:r>
            <a:rPr lang="en-US" dirty="0" smtClean="0">
              <a:solidFill>
                <a:schemeClr val="bg1"/>
              </a:solidFill>
            </a:rPr>
            <a:t>for enabling gender sensitive decision-</a:t>
          </a:r>
        </a:p>
      </dgm:t>
    </dgm:pt>
    <dgm:pt modelId="{50BA4F1D-0B62-024E-8F9E-0ED5C2B4C9D0}" type="parTrans" cxnId="{3A028F45-FCC6-4944-BB32-88234EA62029}">
      <dgm:prSet/>
      <dgm:spPr/>
      <dgm:t>
        <a:bodyPr/>
        <a:lstStyle/>
        <a:p>
          <a:endParaRPr lang="en-US"/>
        </a:p>
      </dgm:t>
    </dgm:pt>
    <dgm:pt modelId="{A0BF0AB6-FF44-6642-A1E8-42690962248C}" type="sibTrans" cxnId="{3A028F45-FCC6-4944-BB32-88234EA62029}">
      <dgm:prSet/>
      <dgm:spPr/>
      <dgm:t>
        <a:bodyPr/>
        <a:lstStyle/>
        <a:p>
          <a:endParaRPr lang="en-US"/>
        </a:p>
      </dgm:t>
    </dgm:pt>
    <dgm:pt modelId="{412B793F-842E-BD48-AA76-31D6D5956DE7}">
      <dgm:prSet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Shaped my post doctoral research </a:t>
          </a:r>
          <a:r>
            <a:rPr lang="en-US" dirty="0" smtClean="0">
              <a:solidFill>
                <a:schemeClr val="bg1"/>
              </a:solidFill>
            </a:rPr>
            <a:t>on</a:t>
          </a:r>
        </a:p>
      </dgm:t>
    </dgm:pt>
    <dgm:pt modelId="{26E704B0-0C55-6043-B590-45EC3C23354A}" type="parTrans" cxnId="{CA0C4191-7BF9-E045-8296-95F8A7BB6EE7}">
      <dgm:prSet/>
      <dgm:spPr/>
      <dgm:t>
        <a:bodyPr/>
        <a:lstStyle/>
        <a:p>
          <a:endParaRPr lang="en-US"/>
        </a:p>
      </dgm:t>
    </dgm:pt>
    <dgm:pt modelId="{27195F66-F060-FA47-A74C-84C3DBADCEC7}" type="sibTrans" cxnId="{CA0C4191-7BF9-E045-8296-95F8A7BB6EE7}">
      <dgm:prSet/>
      <dgm:spPr/>
      <dgm:t>
        <a:bodyPr/>
        <a:lstStyle/>
        <a:p>
          <a:endParaRPr lang="en-US"/>
        </a:p>
      </dgm:t>
    </dgm:pt>
    <dgm:pt modelId="{DCD388C4-1D9D-4E42-B0E6-2254AE6ED01B}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representing the ‘needs and interests’  of vulnerable groups to reduce disaster risk</a:t>
          </a:r>
          <a:endParaRPr lang="en-US" dirty="0">
            <a:solidFill>
              <a:schemeClr val="bg1"/>
            </a:solidFill>
          </a:endParaRPr>
        </a:p>
      </dgm:t>
    </dgm:pt>
    <dgm:pt modelId="{DD6EE53B-99ED-AB42-8690-2C11E55EB367}" type="parTrans" cxnId="{54305E75-0F6A-C647-B6CF-A5209A9BE85D}">
      <dgm:prSet/>
      <dgm:spPr/>
      <dgm:t>
        <a:bodyPr/>
        <a:lstStyle/>
        <a:p>
          <a:endParaRPr lang="en-US"/>
        </a:p>
      </dgm:t>
    </dgm:pt>
    <dgm:pt modelId="{3A1159BD-6C52-8F4F-99E0-46C8FBADB7B6}" type="sibTrans" cxnId="{54305E75-0F6A-C647-B6CF-A5209A9BE85D}">
      <dgm:prSet/>
      <dgm:spPr/>
      <dgm:t>
        <a:bodyPr/>
        <a:lstStyle/>
        <a:p>
          <a:endParaRPr lang="en-US"/>
        </a:p>
      </dgm:t>
    </dgm:pt>
    <dgm:pt modelId="{AD45215B-6D2C-5F4A-97C5-329B24F4CD00}">
      <dgm:prSet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Giving visibility </a:t>
          </a:r>
          <a:r>
            <a:rPr lang="en-US" b="1" dirty="0" smtClean="0">
              <a:solidFill>
                <a:schemeClr val="bg1"/>
              </a:solidFill>
            </a:rPr>
            <a:t>to their voices</a:t>
          </a:r>
          <a:r>
            <a:rPr lang="en-US" dirty="0" smtClean="0">
              <a:solidFill>
                <a:schemeClr val="bg1"/>
              </a:solidFill>
            </a:rPr>
            <a:t>.</a:t>
          </a:r>
          <a:endParaRPr lang="en-US" dirty="0">
            <a:solidFill>
              <a:schemeClr val="bg1"/>
            </a:solidFill>
          </a:endParaRPr>
        </a:p>
      </dgm:t>
    </dgm:pt>
    <dgm:pt modelId="{D5760B6E-B85E-6744-B999-245E29CA1166}" type="parTrans" cxnId="{CD022E7F-823A-EC45-BC6F-BF37114062A4}">
      <dgm:prSet/>
      <dgm:spPr/>
      <dgm:t>
        <a:bodyPr/>
        <a:lstStyle/>
        <a:p>
          <a:endParaRPr lang="en-US"/>
        </a:p>
      </dgm:t>
    </dgm:pt>
    <dgm:pt modelId="{ECED3355-AC58-C347-A357-FA15EC54B37F}" type="sibTrans" cxnId="{CD022E7F-823A-EC45-BC6F-BF37114062A4}">
      <dgm:prSet/>
      <dgm:spPr/>
      <dgm:t>
        <a:bodyPr/>
        <a:lstStyle/>
        <a:p>
          <a:endParaRPr lang="en-US"/>
        </a:p>
      </dgm:t>
    </dgm:pt>
    <dgm:pt modelId="{A500CE22-D2E9-564D-83AC-1A9671012D62}" type="pres">
      <dgm:prSet presAssocID="{7438AD09-C514-CB47-91FF-99D35F51D99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EB9664-C1C2-5A4F-B62B-3C4AFB492C2D}" type="pres">
      <dgm:prSet presAssocID="{7438AD09-C514-CB47-91FF-99D35F51D996}" presName="diamond" presStyleLbl="bgShp" presStyleIdx="0" presStyleCnt="1" custLinFactNeighborX="1864"/>
      <dgm:spPr/>
    </dgm:pt>
    <dgm:pt modelId="{BA3C9437-A3C1-1441-A392-14129B7F5BA1}" type="pres">
      <dgm:prSet presAssocID="{7438AD09-C514-CB47-91FF-99D35F51D996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3DC9E9-D353-E642-B3E6-E5BBED26A961}" type="pres">
      <dgm:prSet presAssocID="{7438AD09-C514-CB47-91FF-99D35F51D996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DFBB21-A67A-824A-AA35-09D59EAB9D53}" type="pres">
      <dgm:prSet presAssocID="{7438AD09-C514-CB47-91FF-99D35F51D996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4CF6FF-3200-684B-B7D2-0FDDE8F3608F}" type="pres">
      <dgm:prSet presAssocID="{7438AD09-C514-CB47-91FF-99D35F51D996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305E75-0F6A-C647-B6CF-A5209A9BE85D}" srcId="{412B793F-842E-BD48-AA76-31D6D5956DE7}" destId="{DCD388C4-1D9D-4E42-B0E6-2254AE6ED01B}" srcOrd="0" destOrd="0" parTransId="{DD6EE53B-99ED-AB42-8690-2C11E55EB367}" sibTransId="{3A1159BD-6C52-8F4F-99E0-46C8FBADB7B6}"/>
    <dgm:cxn modelId="{08A63B1C-CD9D-AB4D-A8F1-7C8AA78BC66E}" srcId="{7438AD09-C514-CB47-91FF-99D35F51D996}" destId="{5EC47C49-9D41-B640-B4FE-6D9863708A00}" srcOrd="1" destOrd="0" parTransId="{1853A7E4-10F9-DF4D-AC99-C26146B90AEB}" sibTransId="{3CC342E6-41C9-0B47-BAF5-334F4E2CC5A3}"/>
    <dgm:cxn modelId="{CA0C4191-7BF9-E045-8296-95F8A7BB6EE7}" srcId="{7438AD09-C514-CB47-91FF-99D35F51D996}" destId="{412B793F-842E-BD48-AA76-31D6D5956DE7}" srcOrd="3" destOrd="0" parTransId="{26E704B0-0C55-6043-B590-45EC3C23354A}" sibTransId="{27195F66-F060-FA47-A74C-84C3DBADCEC7}"/>
    <dgm:cxn modelId="{3A028F45-FCC6-4944-BB32-88234EA62029}" srcId="{7438AD09-C514-CB47-91FF-99D35F51D996}" destId="{03C43183-2D61-C048-B99A-2EBFEE681C37}" srcOrd="2" destOrd="0" parTransId="{50BA4F1D-0B62-024E-8F9E-0ED5C2B4C9D0}" sibTransId="{A0BF0AB6-FF44-6642-A1E8-42690962248C}"/>
    <dgm:cxn modelId="{3920D00F-764A-D64D-B5FC-9ABCB9EB4E68}" type="presOf" srcId="{DCD388C4-1D9D-4E42-B0E6-2254AE6ED01B}" destId="{984CF6FF-3200-684B-B7D2-0FDDE8F3608F}" srcOrd="0" destOrd="1" presId="urn:microsoft.com/office/officeart/2005/8/layout/matrix3"/>
    <dgm:cxn modelId="{CD022E7F-823A-EC45-BC6F-BF37114062A4}" srcId="{5EC47C49-9D41-B640-B4FE-6D9863708A00}" destId="{AD45215B-6D2C-5F4A-97C5-329B24F4CD00}" srcOrd="0" destOrd="0" parTransId="{D5760B6E-B85E-6744-B999-245E29CA1166}" sibTransId="{ECED3355-AC58-C347-A357-FA15EC54B37F}"/>
    <dgm:cxn modelId="{643C2C9F-FAF4-9F46-91EF-EF5724C0C5DC}" type="presOf" srcId="{AD45215B-6D2C-5F4A-97C5-329B24F4CD00}" destId="{273DC9E9-D353-E642-B3E6-E5BBED26A961}" srcOrd="0" destOrd="1" presId="urn:microsoft.com/office/officeart/2005/8/layout/matrix3"/>
    <dgm:cxn modelId="{3B958B2C-6DB8-7C41-A4B4-FCB5C1AF40F5}" type="presOf" srcId="{7438AD09-C514-CB47-91FF-99D35F51D996}" destId="{A500CE22-D2E9-564D-83AC-1A9671012D62}" srcOrd="0" destOrd="0" presId="urn:microsoft.com/office/officeart/2005/8/layout/matrix3"/>
    <dgm:cxn modelId="{907D7AFB-511C-934F-A956-AE50E0F705FC}" type="presOf" srcId="{9440C10F-4674-4841-9548-564945787364}" destId="{BA3C9437-A3C1-1441-A392-14129B7F5BA1}" srcOrd="0" destOrd="0" presId="urn:microsoft.com/office/officeart/2005/8/layout/matrix3"/>
    <dgm:cxn modelId="{D3DE3D27-D756-6C47-BACF-FB26B281B051}" type="presOf" srcId="{5EC47C49-9D41-B640-B4FE-6D9863708A00}" destId="{273DC9E9-D353-E642-B3E6-E5BBED26A961}" srcOrd="0" destOrd="0" presId="urn:microsoft.com/office/officeart/2005/8/layout/matrix3"/>
    <dgm:cxn modelId="{FA590069-FE07-5B4B-A0E7-C30E6C70F039}" srcId="{7438AD09-C514-CB47-91FF-99D35F51D996}" destId="{9440C10F-4674-4841-9548-564945787364}" srcOrd="0" destOrd="0" parTransId="{C3D8A452-FE54-E947-B4C9-46258E4D0826}" sibTransId="{77FB0B09-ED36-A04C-B633-E298DC984E4D}"/>
    <dgm:cxn modelId="{01C7ECB4-3B23-BF48-B74F-CDC8F82C8F8F}" type="presOf" srcId="{03C43183-2D61-C048-B99A-2EBFEE681C37}" destId="{80DFBB21-A67A-824A-AA35-09D59EAB9D53}" srcOrd="0" destOrd="0" presId="urn:microsoft.com/office/officeart/2005/8/layout/matrix3"/>
    <dgm:cxn modelId="{404420FB-A6B8-1D4C-A562-C96F0652BAE1}" type="presOf" srcId="{412B793F-842E-BD48-AA76-31D6D5956DE7}" destId="{984CF6FF-3200-684B-B7D2-0FDDE8F3608F}" srcOrd="0" destOrd="0" presId="urn:microsoft.com/office/officeart/2005/8/layout/matrix3"/>
    <dgm:cxn modelId="{E6E14B06-E7CF-8B43-92AC-6E5A0F2A7F0E}" type="presParOf" srcId="{A500CE22-D2E9-564D-83AC-1A9671012D62}" destId="{A6EB9664-C1C2-5A4F-B62B-3C4AFB492C2D}" srcOrd="0" destOrd="0" presId="urn:microsoft.com/office/officeart/2005/8/layout/matrix3"/>
    <dgm:cxn modelId="{5F875BD8-06E3-8643-8307-AF56C6AB4C41}" type="presParOf" srcId="{A500CE22-D2E9-564D-83AC-1A9671012D62}" destId="{BA3C9437-A3C1-1441-A392-14129B7F5BA1}" srcOrd="1" destOrd="0" presId="urn:microsoft.com/office/officeart/2005/8/layout/matrix3"/>
    <dgm:cxn modelId="{F732BC60-7735-E44F-A6AC-51501370CC57}" type="presParOf" srcId="{A500CE22-D2E9-564D-83AC-1A9671012D62}" destId="{273DC9E9-D353-E642-B3E6-E5BBED26A961}" srcOrd="2" destOrd="0" presId="urn:microsoft.com/office/officeart/2005/8/layout/matrix3"/>
    <dgm:cxn modelId="{9570902C-5E9E-514C-AE96-FC2F8DB82735}" type="presParOf" srcId="{A500CE22-D2E9-564D-83AC-1A9671012D62}" destId="{80DFBB21-A67A-824A-AA35-09D59EAB9D53}" srcOrd="3" destOrd="0" presId="urn:microsoft.com/office/officeart/2005/8/layout/matrix3"/>
    <dgm:cxn modelId="{1B359EF1-1087-E143-88CB-DA96908A7B8B}" type="presParOf" srcId="{A500CE22-D2E9-564D-83AC-1A9671012D62}" destId="{984CF6FF-3200-684B-B7D2-0FDDE8F3608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5619C6E-DAC7-5249-B27F-A82D47373E9A}" type="doc">
      <dgm:prSet loTypeId="urn:microsoft.com/office/officeart/2008/layout/PictureStrips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CB5B162-7575-0F4E-8953-2A631C530B97}">
      <dgm:prSet custT="1"/>
      <dgm:spPr/>
      <dgm:t>
        <a:bodyPr/>
        <a:lstStyle/>
        <a:p>
          <a:pPr rtl="0"/>
          <a:r>
            <a:rPr lang="en-US" sz="1200" b="0" dirty="0" smtClean="0"/>
            <a:t>Indian</a:t>
          </a:r>
          <a:r>
            <a:rPr lang="en-US" sz="1200" b="0" baseline="0" dirty="0" smtClean="0"/>
            <a:t> Institute of Technology Guwahati   (Academic and field consultations)</a:t>
          </a:r>
        </a:p>
      </dgm:t>
    </dgm:pt>
    <dgm:pt modelId="{AA9F8FE6-80E4-B94C-8623-481A57DC03B3}" type="parTrans" cxnId="{96C98CB8-4524-324D-80CC-3CD21B8109A9}">
      <dgm:prSet/>
      <dgm:spPr/>
      <dgm:t>
        <a:bodyPr/>
        <a:lstStyle/>
        <a:p>
          <a:endParaRPr lang="en-US"/>
        </a:p>
      </dgm:t>
    </dgm:pt>
    <dgm:pt modelId="{C6C2EAB8-E660-B648-8BAE-AD584631CC45}" type="sibTrans" cxnId="{96C98CB8-4524-324D-80CC-3CD21B8109A9}">
      <dgm:prSet/>
      <dgm:spPr/>
      <dgm:t>
        <a:bodyPr/>
        <a:lstStyle/>
        <a:p>
          <a:endParaRPr lang="en-US"/>
        </a:p>
      </dgm:t>
    </dgm:pt>
    <dgm:pt modelId="{B3CF5B1E-3742-B44D-8399-7B6949D80415}">
      <dgm:prSet custT="1"/>
      <dgm:spPr/>
      <dgm:t>
        <a:bodyPr/>
        <a:lstStyle/>
        <a:p>
          <a:r>
            <a:rPr lang="en-US" sz="1200" b="0" baseline="0" dirty="0" smtClean="0"/>
            <a:t>South Asian Consortium  for Interdisciplinary Water Resources Studies  (</a:t>
          </a:r>
          <a:r>
            <a:rPr lang="en-US" sz="1200" b="0" baseline="0" dirty="0" err="1" smtClean="0"/>
            <a:t>SaciWATERs</a:t>
          </a:r>
          <a:r>
            <a:rPr lang="en-US" sz="1200" b="0" baseline="0" dirty="0" smtClean="0"/>
            <a:t>)</a:t>
          </a:r>
        </a:p>
      </dgm:t>
    </dgm:pt>
    <dgm:pt modelId="{2285909C-4315-EF44-BE25-E4AE0F50E517}" type="parTrans" cxnId="{E8B651F6-BA4C-2947-9914-8598E8488EBC}">
      <dgm:prSet/>
      <dgm:spPr/>
      <dgm:t>
        <a:bodyPr/>
        <a:lstStyle/>
        <a:p>
          <a:endParaRPr lang="en-US"/>
        </a:p>
      </dgm:t>
    </dgm:pt>
    <dgm:pt modelId="{C22F270D-06FA-D546-AC66-B40E1FAF1D06}" type="sibTrans" cxnId="{E8B651F6-BA4C-2947-9914-8598E8488EBC}">
      <dgm:prSet/>
      <dgm:spPr/>
      <dgm:t>
        <a:bodyPr/>
        <a:lstStyle/>
        <a:p>
          <a:endParaRPr lang="en-US"/>
        </a:p>
      </dgm:t>
    </dgm:pt>
    <dgm:pt modelId="{F2DE7F35-37B9-1F4B-87EA-8DA77F1DD8FE}">
      <dgm:prSet custT="1"/>
      <dgm:spPr/>
      <dgm:t>
        <a:bodyPr/>
        <a:lstStyle/>
        <a:p>
          <a:r>
            <a:rPr lang="en-US" sz="1200" b="0" baseline="0" dirty="0" smtClean="0"/>
            <a:t>Global Water Partnership  (GWP)</a:t>
          </a:r>
        </a:p>
      </dgm:t>
    </dgm:pt>
    <dgm:pt modelId="{CEDAB0D2-8E5C-5E47-9B18-6A4C59EE41B6}" type="parTrans" cxnId="{F48099C3-DA57-754D-96B4-C8EAB2976FCA}">
      <dgm:prSet/>
      <dgm:spPr/>
      <dgm:t>
        <a:bodyPr/>
        <a:lstStyle/>
        <a:p>
          <a:endParaRPr lang="en-US"/>
        </a:p>
      </dgm:t>
    </dgm:pt>
    <dgm:pt modelId="{54E59023-8100-E645-B054-4123019F6C2E}" type="sibTrans" cxnId="{F48099C3-DA57-754D-96B4-C8EAB2976FCA}">
      <dgm:prSet/>
      <dgm:spPr/>
      <dgm:t>
        <a:bodyPr/>
        <a:lstStyle/>
        <a:p>
          <a:endParaRPr lang="en-US"/>
        </a:p>
      </dgm:t>
    </dgm:pt>
    <dgm:pt modelId="{5B2DE2AD-23BE-8943-9D97-90E61075A29C}">
      <dgm:prSet custT="1"/>
      <dgm:spPr/>
      <dgm:t>
        <a:bodyPr/>
        <a:lstStyle/>
        <a:p>
          <a:r>
            <a:rPr lang="en-US" sz="1200" b="0" baseline="0" dirty="0" smtClean="0"/>
            <a:t>Everybody who agreed to participate in the research and spared their valuable time for the interactions</a:t>
          </a:r>
          <a:endParaRPr lang="en-US" sz="1200" b="0" dirty="0" smtClean="0"/>
        </a:p>
      </dgm:t>
    </dgm:pt>
    <dgm:pt modelId="{98BBC4BB-2169-EB4D-A3B3-25EF169F6FDD}" type="parTrans" cxnId="{5665478A-4104-D64D-ACFF-31CA88487585}">
      <dgm:prSet/>
      <dgm:spPr/>
      <dgm:t>
        <a:bodyPr/>
        <a:lstStyle/>
        <a:p>
          <a:endParaRPr lang="en-US"/>
        </a:p>
      </dgm:t>
    </dgm:pt>
    <dgm:pt modelId="{6D38265C-03CC-5C4E-8A87-B7D008D2C5C7}" type="sibTrans" cxnId="{5665478A-4104-D64D-ACFF-31CA88487585}">
      <dgm:prSet/>
      <dgm:spPr/>
      <dgm:t>
        <a:bodyPr/>
        <a:lstStyle/>
        <a:p>
          <a:endParaRPr lang="en-US"/>
        </a:p>
      </dgm:t>
    </dgm:pt>
    <dgm:pt modelId="{836DCFA4-2FA0-7942-9E94-1ABA5BE03EFF}">
      <dgm:prSet phldrT="[Text]" custT="1"/>
      <dgm:spPr/>
      <dgm:t>
        <a:bodyPr/>
        <a:lstStyle/>
        <a:p>
          <a:r>
            <a:rPr lang="en-US" sz="1200" b="0" dirty="0" smtClean="0"/>
            <a:t>International River Foundation  for the Fellowship and regular interactions to shape the work</a:t>
          </a:r>
          <a:endParaRPr lang="en-US" sz="1200" dirty="0"/>
        </a:p>
      </dgm:t>
    </dgm:pt>
    <dgm:pt modelId="{8957D30D-2CE8-4B4D-B5C6-FD500A078EB9}" type="parTrans" cxnId="{AA2AC20A-FC26-FE4B-A679-3C846EDA4763}">
      <dgm:prSet/>
      <dgm:spPr/>
      <dgm:t>
        <a:bodyPr/>
        <a:lstStyle/>
        <a:p>
          <a:endParaRPr lang="en-US"/>
        </a:p>
      </dgm:t>
    </dgm:pt>
    <dgm:pt modelId="{D8F84F40-B896-144B-A6BC-81BBB7325A83}" type="sibTrans" cxnId="{AA2AC20A-FC26-FE4B-A679-3C846EDA4763}">
      <dgm:prSet/>
      <dgm:spPr/>
      <dgm:t>
        <a:bodyPr/>
        <a:lstStyle/>
        <a:p>
          <a:endParaRPr lang="en-US"/>
        </a:p>
      </dgm:t>
    </dgm:pt>
    <dgm:pt modelId="{B1F337A9-F29B-DB4F-BF36-37D7D4818B1A}" type="pres">
      <dgm:prSet presAssocID="{E5619C6E-DAC7-5249-B27F-A82D47373E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98EE6B-A88C-4A45-9243-1D448DEC0668}" type="pres">
      <dgm:prSet presAssocID="{836DCFA4-2FA0-7942-9E94-1ABA5BE03EFF}" presName="composite" presStyleCnt="0"/>
      <dgm:spPr/>
    </dgm:pt>
    <dgm:pt modelId="{54AE5C27-AD17-3044-AC13-6332EDCD3D8A}" type="pres">
      <dgm:prSet presAssocID="{836DCFA4-2FA0-7942-9E94-1ABA5BE03EFF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CF8D7A-8EB0-C74F-B212-82BBB743435E}" type="pres">
      <dgm:prSet presAssocID="{836DCFA4-2FA0-7942-9E94-1ABA5BE03EFF}" presName="rect2" presStyleLbl="fgImgPlace1" presStyleIdx="0" presStyleCnt="5"/>
      <dgm:spPr/>
    </dgm:pt>
    <dgm:pt modelId="{78D19E60-CDCA-164A-A68A-E9581369AAB8}" type="pres">
      <dgm:prSet presAssocID="{D8F84F40-B896-144B-A6BC-81BBB7325A83}" presName="sibTrans" presStyleCnt="0"/>
      <dgm:spPr/>
    </dgm:pt>
    <dgm:pt modelId="{0BAAA46D-FD57-3B4F-A0A3-60AC905BB650}" type="pres">
      <dgm:prSet presAssocID="{6CB5B162-7575-0F4E-8953-2A631C530B97}" presName="composite" presStyleCnt="0"/>
      <dgm:spPr/>
    </dgm:pt>
    <dgm:pt modelId="{2FDB2330-919F-0442-B49F-1109B0815678}" type="pres">
      <dgm:prSet presAssocID="{6CB5B162-7575-0F4E-8953-2A631C530B97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95BBF9-77A0-BA43-93D3-5E33F0C1054C}" type="pres">
      <dgm:prSet presAssocID="{6CB5B162-7575-0F4E-8953-2A631C530B97}" presName="rect2" presStyleLbl="fgImgPlace1" presStyleIdx="1" presStyleCnt="5"/>
      <dgm:spPr/>
    </dgm:pt>
    <dgm:pt modelId="{63A3965C-CF37-7946-991F-EBB06C3E7356}" type="pres">
      <dgm:prSet presAssocID="{C6C2EAB8-E660-B648-8BAE-AD584631CC45}" presName="sibTrans" presStyleCnt="0"/>
      <dgm:spPr/>
    </dgm:pt>
    <dgm:pt modelId="{DA092830-CC3B-F74F-9E5B-7A8CBCC4D31C}" type="pres">
      <dgm:prSet presAssocID="{B3CF5B1E-3742-B44D-8399-7B6949D80415}" presName="composite" presStyleCnt="0"/>
      <dgm:spPr/>
    </dgm:pt>
    <dgm:pt modelId="{754591AE-879C-9949-8553-7EB04D182BB3}" type="pres">
      <dgm:prSet presAssocID="{B3CF5B1E-3742-B44D-8399-7B6949D80415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8D687C-6A7C-6F4B-90E1-E321DADF9761}" type="pres">
      <dgm:prSet presAssocID="{B3CF5B1E-3742-B44D-8399-7B6949D80415}" presName="rect2" presStyleLbl="fgImgPlace1" presStyleIdx="2" presStyleCnt="5"/>
      <dgm:spPr/>
    </dgm:pt>
    <dgm:pt modelId="{098A712C-C967-BC46-A235-D28B8C868FFF}" type="pres">
      <dgm:prSet presAssocID="{C22F270D-06FA-D546-AC66-B40E1FAF1D06}" presName="sibTrans" presStyleCnt="0"/>
      <dgm:spPr/>
    </dgm:pt>
    <dgm:pt modelId="{AB84FF55-F6EB-5A43-A2A2-B162A259BEB5}" type="pres">
      <dgm:prSet presAssocID="{F2DE7F35-37B9-1F4B-87EA-8DA77F1DD8FE}" presName="composite" presStyleCnt="0"/>
      <dgm:spPr/>
    </dgm:pt>
    <dgm:pt modelId="{275FB5AA-D1B1-284B-B9C8-71D4267EEF65}" type="pres">
      <dgm:prSet presAssocID="{F2DE7F35-37B9-1F4B-87EA-8DA77F1DD8FE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13FEE6-47A5-B24B-8374-4E892E9C4352}" type="pres">
      <dgm:prSet presAssocID="{F2DE7F35-37B9-1F4B-87EA-8DA77F1DD8FE}" presName="rect2" presStyleLbl="fgImgPlace1" presStyleIdx="3" presStyleCnt="5"/>
      <dgm:spPr/>
    </dgm:pt>
    <dgm:pt modelId="{ADB1A32F-18EC-6446-A2E5-273B8DFE6808}" type="pres">
      <dgm:prSet presAssocID="{54E59023-8100-E645-B054-4123019F6C2E}" presName="sibTrans" presStyleCnt="0"/>
      <dgm:spPr/>
    </dgm:pt>
    <dgm:pt modelId="{2F652D6F-D571-CE43-9EC6-D90703E95542}" type="pres">
      <dgm:prSet presAssocID="{5B2DE2AD-23BE-8943-9D97-90E61075A29C}" presName="composite" presStyleCnt="0"/>
      <dgm:spPr/>
    </dgm:pt>
    <dgm:pt modelId="{CCEEDECB-E299-BA4A-B8F6-9B21C4C8FF14}" type="pres">
      <dgm:prSet presAssocID="{5B2DE2AD-23BE-8943-9D97-90E61075A29C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51C11B-DB7A-D84E-9C59-A067494C4D10}" type="pres">
      <dgm:prSet presAssocID="{5B2DE2AD-23BE-8943-9D97-90E61075A29C}" presName="rect2" presStyleLbl="fgImgPlace1" presStyleIdx="4" presStyleCnt="5"/>
      <dgm:spPr/>
    </dgm:pt>
  </dgm:ptLst>
  <dgm:cxnLst>
    <dgm:cxn modelId="{5665478A-4104-D64D-ACFF-31CA88487585}" srcId="{E5619C6E-DAC7-5249-B27F-A82D47373E9A}" destId="{5B2DE2AD-23BE-8943-9D97-90E61075A29C}" srcOrd="4" destOrd="0" parTransId="{98BBC4BB-2169-EB4D-A3B3-25EF169F6FDD}" sibTransId="{6D38265C-03CC-5C4E-8A87-B7D008D2C5C7}"/>
    <dgm:cxn modelId="{848090F3-D30B-6444-8E7D-2505717FF077}" type="presOf" srcId="{E5619C6E-DAC7-5249-B27F-A82D47373E9A}" destId="{B1F337A9-F29B-DB4F-BF36-37D7D4818B1A}" srcOrd="0" destOrd="0" presId="urn:microsoft.com/office/officeart/2008/layout/PictureStrips"/>
    <dgm:cxn modelId="{D95ED2A6-5794-6E4A-B320-541D6D56E326}" type="presOf" srcId="{5B2DE2AD-23BE-8943-9D97-90E61075A29C}" destId="{CCEEDECB-E299-BA4A-B8F6-9B21C4C8FF14}" srcOrd="0" destOrd="0" presId="urn:microsoft.com/office/officeart/2008/layout/PictureStrips"/>
    <dgm:cxn modelId="{AA2AC20A-FC26-FE4B-A679-3C846EDA4763}" srcId="{E5619C6E-DAC7-5249-B27F-A82D47373E9A}" destId="{836DCFA4-2FA0-7942-9E94-1ABA5BE03EFF}" srcOrd="0" destOrd="0" parTransId="{8957D30D-2CE8-4B4D-B5C6-FD500A078EB9}" sibTransId="{D8F84F40-B896-144B-A6BC-81BBB7325A83}"/>
    <dgm:cxn modelId="{9A95818E-154E-DD45-B8E1-6647603F76DF}" type="presOf" srcId="{F2DE7F35-37B9-1F4B-87EA-8DA77F1DD8FE}" destId="{275FB5AA-D1B1-284B-B9C8-71D4267EEF65}" srcOrd="0" destOrd="0" presId="urn:microsoft.com/office/officeart/2008/layout/PictureStrips"/>
    <dgm:cxn modelId="{96C98CB8-4524-324D-80CC-3CD21B8109A9}" srcId="{E5619C6E-DAC7-5249-B27F-A82D47373E9A}" destId="{6CB5B162-7575-0F4E-8953-2A631C530B97}" srcOrd="1" destOrd="0" parTransId="{AA9F8FE6-80E4-B94C-8623-481A57DC03B3}" sibTransId="{C6C2EAB8-E660-B648-8BAE-AD584631CC45}"/>
    <dgm:cxn modelId="{668219F8-530A-4944-BB05-D25184968DF1}" type="presOf" srcId="{6CB5B162-7575-0F4E-8953-2A631C530B97}" destId="{2FDB2330-919F-0442-B49F-1109B0815678}" srcOrd="0" destOrd="0" presId="urn:microsoft.com/office/officeart/2008/layout/PictureStrips"/>
    <dgm:cxn modelId="{E8B651F6-BA4C-2947-9914-8598E8488EBC}" srcId="{E5619C6E-DAC7-5249-B27F-A82D47373E9A}" destId="{B3CF5B1E-3742-B44D-8399-7B6949D80415}" srcOrd="2" destOrd="0" parTransId="{2285909C-4315-EF44-BE25-E4AE0F50E517}" sibTransId="{C22F270D-06FA-D546-AC66-B40E1FAF1D06}"/>
    <dgm:cxn modelId="{EF51F863-9C89-7E4B-8DED-DD03C63CF9C7}" type="presOf" srcId="{836DCFA4-2FA0-7942-9E94-1ABA5BE03EFF}" destId="{54AE5C27-AD17-3044-AC13-6332EDCD3D8A}" srcOrd="0" destOrd="0" presId="urn:microsoft.com/office/officeart/2008/layout/PictureStrips"/>
    <dgm:cxn modelId="{F48099C3-DA57-754D-96B4-C8EAB2976FCA}" srcId="{E5619C6E-DAC7-5249-B27F-A82D47373E9A}" destId="{F2DE7F35-37B9-1F4B-87EA-8DA77F1DD8FE}" srcOrd="3" destOrd="0" parTransId="{CEDAB0D2-8E5C-5E47-9B18-6A4C59EE41B6}" sibTransId="{54E59023-8100-E645-B054-4123019F6C2E}"/>
    <dgm:cxn modelId="{3BF6D555-1A86-8340-A688-E0832D283161}" type="presOf" srcId="{B3CF5B1E-3742-B44D-8399-7B6949D80415}" destId="{754591AE-879C-9949-8553-7EB04D182BB3}" srcOrd="0" destOrd="0" presId="urn:microsoft.com/office/officeart/2008/layout/PictureStrips"/>
    <dgm:cxn modelId="{3821BE52-3918-3E42-8519-B712FB030058}" type="presParOf" srcId="{B1F337A9-F29B-DB4F-BF36-37D7D4818B1A}" destId="{9498EE6B-A88C-4A45-9243-1D448DEC0668}" srcOrd="0" destOrd="0" presId="urn:microsoft.com/office/officeart/2008/layout/PictureStrips"/>
    <dgm:cxn modelId="{572CE09E-247E-CB46-9757-63FAE565C110}" type="presParOf" srcId="{9498EE6B-A88C-4A45-9243-1D448DEC0668}" destId="{54AE5C27-AD17-3044-AC13-6332EDCD3D8A}" srcOrd="0" destOrd="0" presId="urn:microsoft.com/office/officeart/2008/layout/PictureStrips"/>
    <dgm:cxn modelId="{DBAD7042-F5A3-ED45-8A54-3861CE25655D}" type="presParOf" srcId="{9498EE6B-A88C-4A45-9243-1D448DEC0668}" destId="{0ACF8D7A-8EB0-C74F-B212-82BBB743435E}" srcOrd="1" destOrd="0" presId="urn:microsoft.com/office/officeart/2008/layout/PictureStrips"/>
    <dgm:cxn modelId="{25DF16EE-CEA9-4D41-8D24-EE4D539D767B}" type="presParOf" srcId="{B1F337A9-F29B-DB4F-BF36-37D7D4818B1A}" destId="{78D19E60-CDCA-164A-A68A-E9581369AAB8}" srcOrd="1" destOrd="0" presId="urn:microsoft.com/office/officeart/2008/layout/PictureStrips"/>
    <dgm:cxn modelId="{6F7DE4B3-BBC2-B049-B4D9-05E13B27ACA9}" type="presParOf" srcId="{B1F337A9-F29B-DB4F-BF36-37D7D4818B1A}" destId="{0BAAA46D-FD57-3B4F-A0A3-60AC905BB650}" srcOrd="2" destOrd="0" presId="urn:microsoft.com/office/officeart/2008/layout/PictureStrips"/>
    <dgm:cxn modelId="{6C94D55F-1E08-0941-A36C-750EB42D7E04}" type="presParOf" srcId="{0BAAA46D-FD57-3B4F-A0A3-60AC905BB650}" destId="{2FDB2330-919F-0442-B49F-1109B0815678}" srcOrd="0" destOrd="0" presId="urn:microsoft.com/office/officeart/2008/layout/PictureStrips"/>
    <dgm:cxn modelId="{FFB8ED77-987D-D741-8D8A-A4C4F948C230}" type="presParOf" srcId="{0BAAA46D-FD57-3B4F-A0A3-60AC905BB650}" destId="{5595BBF9-77A0-BA43-93D3-5E33F0C1054C}" srcOrd="1" destOrd="0" presId="urn:microsoft.com/office/officeart/2008/layout/PictureStrips"/>
    <dgm:cxn modelId="{9B1C8966-50BE-CD47-B1AC-4C8A0D3D458C}" type="presParOf" srcId="{B1F337A9-F29B-DB4F-BF36-37D7D4818B1A}" destId="{63A3965C-CF37-7946-991F-EBB06C3E7356}" srcOrd="3" destOrd="0" presId="urn:microsoft.com/office/officeart/2008/layout/PictureStrips"/>
    <dgm:cxn modelId="{77909707-C2F9-BC49-87B1-74DAB780EA15}" type="presParOf" srcId="{B1F337A9-F29B-DB4F-BF36-37D7D4818B1A}" destId="{DA092830-CC3B-F74F-9E5B-7A8CBCC4D31C}" srcOrd="4" destOrd="0" presId="urn:microsoft.com/office/officeart/2008/layout/PictureStrips"/>
    <dgm:cxn modelId="{5E0DBBD0-64C2-1048-9540-0357217D7889}" type="presParOf" srcId="{DA092830-CC3B-F74F-9E5B-7A8CBCC4D31C}" destId="{754591AE-879C-9949-8553-7EB04D182BB3}" srcOrd="0" destOrd="0" presId="urn:microsoft.com/office/officeart/2008/layout/PictureStrips"/>
    <dgm:cxn modelId="{7EB82047-30A8-1E48-B141-D78465AA69DA}" type="presParOf" srcId="{DA092830-CC3B-F74F-9E5B-7A8CBCC4D31C}" destId="{E78D687C-6A7C-6F4B-90E1-E321DADF9761}" srcOrd="1" destOrd="0" presId="urn:microsoft.com/office/officeart/2008/layout/PictureStrips"/>
    <dgm:cxn modelId="{1E5B0711-763D-924E-8AF3-594C05319E12}" type="presParOf" srcId="{B1F337A9-F29B-DB4F-BF36-37D7D4818B1A}" destId="{098A712C-C967-BC46-A235-D28B8C868FFF}" srcOrd="5" destOrd="0" presId="urn:microsoft.com/office/officeart/2008/layout/PictureStrips"/>
    <dgm:cxn modelId="{48CBDC92-5526-8B43-90BE-B2AB31CA6BDE}" type="presParOf" srcId="{B1F337A9-F29B-DB4F-BF36-37D7D4818B1A}" destId="{AB84FF55-F6EB-5A43-A2A2-B162A259BEB5}" srcOrd="6" destOrd="0" presId="urn:microsoft.com/office/officeart/2008/layout/PictureStrips"/>
    <dgm:cxn modelId="{674255C8-7386-5A4F-BA58-935114E54C97}" type="presParOf" srcId="{AB84FF55-F6EB-5A43-A2A2-B162A259BEB5}" destId="{275FB5AA-D1B1-284B-B9C8-71D4267EEF65}" srcOrd="0" destOrd="0" presId="urn:microsoft.com/office/officeart/2008/layout/PictureStrips"/>
    <dgm:cxn modelId="{3CC16F2B-DE9F-4C4E-B025-68CAB15ADDAB}" type="presParOf" srcId="{AB84FF55-F6EB-5A43-A2A2-B162A259BEB5}" destId="{D213FEE6-47A5-B24B-8374-4E892E9C4352}" srcOrd="1" destOrd="0" presId="urn:microsoft.com/office/officeart/2008/layout/PictureStrips"/>
    <dgm:cxn modelId="{3C8E2887-D0F3-6341-8A88-4A718E740C2A}" type="presParOf" srcId="{B1F337A9-F29B-DB4F-BF36-37D7D4818B1A}" destId="{ADB1A32F-18EC-6446-A2E5-273B8DFE6808}" srcOrd="7" destOrd="0" presId="urn:microsoft.com/office/officeart/2008/layout/PictureStrips"/>
    <dgm:cxn modelId="{F0C45B2C-D518-A24D-9CFD-A77355D06606}" type="presParOf" srcId="{B1F337A9-F29B-DB4F-BF36-37D7D4818B1A}" destId="{2F652D6F-D571-CE43-9EC6-D90703E95542}" srcOrd="8" destOrd="0" presId="urn:microsoft.com/office/officeart/2008/layout/PictureStrips"/>
    <dgm:cxn modelId="{F2024290-3FA0-0044-8FD4-C1C56967CDC0}" type="presParOf" srcId="{2F652D6F-D571-CE43-9EC6-D90703E95542}" destId="{CCEEDECB-E299-BA4A-B8F6-9B21C4C8FF14}" srcOrd="0" destOrd="0" presId="urn:microsoft.com/office/officeart/2008/layout/PictureStrips"/>
    <dgm:cxn modelId="{B3F6C480-C0EB-614B-9A24-3588288F629C}" type="presParOf" srcId="{2F652D6F-D571-CE43-9EC6-D90703E95542}" destId="{8051C11B-DB7A-D84E-9C59-A067494C4D1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96202-C092-3149-8F10-012F77AB0317}">
      <dsp:nvSpPr>
        <dsp:cNvPr id="0" name=""/>
        <dsp:cNvSpPr/>
      </dsp:nvSpPr>
      <dsp:spPr>
        <a:xfrm>
          <a:off x="0" y="21058"/>
          <a:ext cx="8229600" cy="6177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Strong interface continues to be a big challenge</a:t>
          </a:r>
          <a:endParaRPr lang="en-US" sz="1600" kern="1200" dirty="0"/>
        </a:p>
      </dsp:txBody>
      <dsp:txXfrm>
        <a:off x="30157" y="51215"/>
        <a:ext cx="8169286" cy="557446"/>
      </dsp:txXfrm>
    </dsp:sp>
    <dsp:sp modelId="{44C430FE-7BFA-CC47-915A-7FE391431BA7}">
      <dsp:nvSpPr>
        <dsp:cNvPr id="0" name=""/>
        <dsp:cNvSpPr/>
      </dsp:nvSpPr>
      <dsp:spPr>
        <a:xfrm>
          <a:off x="0" y="638818"/>
          <a:ext cx="8229600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Gap in translating scientific knowledge into policy actions</a:t>
          </a:r>
          <a:endParaRPr lang="en-US" sz="1600" kern="1200" dirty="0"/>
        </a:p>
      </dsp:txBody>
      <dsp:txXfrm>
        <a:off x="0" y="638818"/>
        <a:ext cx="8229600" cy="546480"/>
      </dsp:txXfrm>
    </dsp:sp>
    <dsp:sp modelId="{F0847F44-2F14-284F-8579-18B43A377AB5}">
      <dsp:nvSpPr>
        <dsp:cNvPr id="0" name=""/>
        <dsp:cNvSpPr/>
      </dsp:nvSpPr>
      <dsp:spPr>
        <a:xfrm>
          <a:off x="0" y="1185299"/>
          <a:ext cx="8229600" cy="617760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Important to bridge this gap</a:t>
          </a:r>
          <a:endParaRPr lang="en-US" sz="1600" kern="1200" dirty="0"/>
        </a:p>
      </dsp:txBody>
      <dsp:txXfrm>
        <a:off x="30157" y="1215456"/>
        <a:ext cx="8169286" cy="557446"/>
      </dsp:txXfrm>
    </dsp:sp>
    <dsp:sp modelId="{1550102C-2218-2D41-BF18-D915CE588F2E}">
      <dsp:nvSpPr>
        <dsp:cNvPr id="0" name=""/>
        <dsp:cNvSpPr/>
      </dsp:nvSpPr>
      <dsp:spPr>
        <a:xfrm>
          <a:off x="0" y="1803059"/>
          <a:ext cx="8229600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Enriches decision-making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Exchange and co-evolution of knowledge by bringing  together scientists and other actors</a:t>
          </a:r>
          <a:endParaRPr lang="en-US" sz="1600" kern="1200" dirty="0"/>
        </a:p>
      </dsp:txBody>
      <dsp:txXfrm>
        <a:off x="0" y="1803059"/>
        <a:ext cx="8229600" cy="546480"/>
      </dsp:txXfrm>
    </dsp:sp>
    <dsp:sp modelId="{864F9C91-0F73-C448-AA64-F4DB831379F1}">
      <dsp:nvSpPr>
        <dsp:cNvPr id="0" name=""/>
        <dsp:cNvSpPr/>
      </dsp:nvSpPr>
      <dsp:spPr>
        <a:xfrm>
          <a:off x="0" y="2349539"/>
          <a:ext cx="8229600" cy="61776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The knowledge-governance gap  exists because of </a:t>
          </a:r>
          <a:endParaRPr lang="en-US" sz="1600" kern="1200" dirty="0"/>
        </a:p>
      </dsp:txBody>
      <dsp:txXfrm>
        <a:off x="30157" y="2379696"/>
        <a:ext cx="8169286" cy="557446"/>
      </dsp:txXfrm>
    </dsp:sp>
    <dsp:sp modelId="{EA212BE4-3969-A54A-835E-06986BC256D2}">
      <dsp:nvSpPr>
        <dsp:cNvPr id="0" name=""/>
        <dsp:cNvSpPr/>
      </dsp:nvSpPr>
      <dsp:spPr>
        <a:xfrm>
          <a:off x="0" y="2967299"/>
          <a:ext cx="8229600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Lack in recognition of advanced scientific (natural and social) knowledge in policy discourse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Slow pace of integration of scientific knowledge</a:t>
          </a:r>
          <a:endParaRPr lang="en-US" sz="1600" kern="1200" dirty="0"/>
        </a:p>
      </dsp:txBody>
      <dsp:txXfrm>
        <a:off x="0" y="2967299"/>
        <a:ext cx="8229600" cy="5464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531EF-F770-BE40-B08F-34838F297666}">
      <dsp:nvSpPr>
        <dsp:cNvPr id="0" name=""/>
        <dsp:cNvSpPr/>
      </dsp:nvSpPr>
      <dsp:spPr>
        <a:xfrm>
          <a:off x="355234" y="225079"/>
          <a:ext cx="2351108" cy="2998862"/>
        </a:xfrm>
        <a:prstGeom prst="round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FB38EA7-071F-6740-AEB8-09BBE427221C}">
      <dsp:nvSpPr>
        <dsp:cNvPr id="0" name=""/>
        <dsp:cNvSpPr/>
      </dsp:nvSpPr>
      <dsp:spPr>
        <a:xfrm>
          <a:off x="502575" y="718596"/>
          <a:ext cx="1810353" cy="1799317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ctr" defTabSz="8001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solidFill>
                <a:schemeClr val="tx1"/>
              </a:solidFill>
            </a:rPr>
            <a:t>SIGNIFICANCE OF  WOMEN’S KNOWLEDGE FOR   ADAPTATION</a:t>
          </a:r>
          <a:endParaRPr lang="en-US" sz="1800" b="0" kern="1200" dirty="0">
            <a:solidFill>
              <a:schemeClr val="tx1"/>
            </a:solidFill>
          </a:endParaRPr>
        </a:p>
      </dsp:txBody>
      <dsp:txXfrm>
        <a:off x="502575" y="718596"/>
        <a:ext cx="1810353" cy="1799317"/>
      </dsp:txXfrm>
    </dsp:sp>
    <dsp:sp modelId="{3416A99A-36EB-D04E-8D65-AC81869078D6}">
      <dsp:nvSpPr>
        <dsp:cNvPr id="0" name=""/>
        <dsp:cNvSpPr/>
      </dsp:nvSpPr>
      <dsp:spPr>
        <a:xfrm>
          <a:off x="2301496" y="75136"/>
          <a:ext cx="809692" cy="80969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59397A3-6C69-7C49-B9BF-6EB4972CF2CE}">
      <dsp:nvSpPr>
        <dsp:cNvPr id="0" name=""/>
        <dsp:cNvSpPr/>
      </dsp:nvSpPr>
      <dsp:spPr>
        <a:xfrm>
          <a:off x="3111189" y="75136"/>
          <a:ext cx="5343438" cy="80969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Women bear </a:t>
          </a:r>
          <a:r>
            <a:rPr lang="en-US" sz="1600" kern="1200" dirty="0" smtClean="0">
              <a:solidFill>
                <a:srgbClr val="5B9BD5"/>
              </a:solidFill>
            </a:rPr>
            <a:t>disproportionately larger </a:t>
          </a:r>
          <a:r>
            <a:rPr lang="en-US" sz="1600" kern="1200" dirty="0" smtClean="0"/>
            <a:t>burden of disasters</a:t>
          </a:r>
          <a:endParaRPr lang="en-US" sz="1600" kern="1200" dirty="0"/>
        </a:p>
      </dsp:txBody>
      <dsp:txXfrm>
        <a:off x="3111189" y="75136"/>
        <a:ext cx="5343438" cy="809692"/>
      </dsp:txXfrm>
    </dsp:sp>
    <dsp:sp modelId="{2F7F0079-7A51-974D-93E2-EBA3A0640E9E}">
      <dsp:nvSpPr>
        <dsp:cNvPr id="0" name=""/>
        <dsp:cNvSpPr/>
      </dsp:nvSpPr>
      <dsp:spPr>
        <a:xfrm>
          <a:off x="2301496" y="1030574"/>
          <a:ext cx="809692" cy="809692"/>
        </a:xfrm>
        <a:prstGeom prst="ellipse">
          <a:avLst/>
        </a:prstGeom>
        <a:solidFill>
          <a:schemeClr val="accent1">
            <a:tint val="50000"/>
            <a:hueOff val="-6029867"/>
            <a:satOff val="12062"/>
            <a:lumOff val="5113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60FA435-ADC8-BB4E-9D3E-C3F3FEDB5D1E}">
      <dsp:nvSpPr>
        <dsp:cNvPr id="0" name=""/>
        <dsp:cNvSpPr/>
      </dsp:nvSpPr>
      <dsp:spPr>
        <a:xfrm>
          <a:off x="3111189" y="1030574"/>
          <a:ext cx="5343438" cy="80969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Constrained  participation of women in decision-making </a:t>
          </a:r>
        </a:p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(</a:t>
          </a:r>
          <a:r>
            <a:rPr lang="en-US" sz="1600" kern="1200" dirty="0" smtClean="0">
              <a:solidFill>
                <a:schemeClr val="accent1"/>
              </a:solidFill>
            </a:rPr>
            <a:t>lack of participation freedom</a:t>
          </a:r>
          <a:r>
            <a:rPr lang="en-US" sz="1600" kern="1200" dirty="0" smtClean="0"/>
            <a:t>)</a:t>
          </a:r>
          <a:endParaRPr lang="en-US" sz="1600" kern="1200" dirty="0"/>
        </a:p>
      </dsp:txBody>
      <dsp:txXfrm>
        <a:off x="3111189" y="1030574"/>
        <a:ext cx="5343438" cy="809692"/>
      </dsp:txXfrm>
    </dsp:sp>
    <dsp:sp modelId="{372872AE-9FB3-B34C-91D8-55420571EBE0}">
      <dsp:nvSpPr>
        <dsp:cNvPr id="0" name=""/>
        <dsp:cNvSpPr/>
      </dsp:nvSpPr>
      <dsp:spPr>
        <a:xfrm>
          <a:off x="2301496" y="2187414"/>
          <a:ext cx="809692" cy="809692"/>
        </a:xfrm>
        <a:prstGeom prst="ellipse">
          <a:avLst/>
        </a:prstGeom>
        <a:solidFill>
          <a:schemeClr val="accent1">
            <a:tint val="50000"/>
            <a:hueOff val="-12059734"/>
            <a:satOff val="24125"/>
            <a:lumOff val="10225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B17D59B-AEF4-4342-80B5-EB7568FDA24C}">
      <dsp:nvSpPr>
        <dsp:cNvPr id="0" name=""/>
        <dsp:cNvSpPr/>
      </dsp:nvSpPr>
      <dsp:spPr>
        <a:xfrm>
          <a:off x="3111189" y="1986011"/>
          <a:ext cx="5361193" cy="1212499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640" tIns="20320" rIns="40640" bIns="20320" numCol="1" spcCol="1270" anchor="t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Global framework: Sendai Framework on Disaster Risk Reduction (2015) considers women</a:t>
          </a:r>
          <a:endParaRPr lang="en-US" sz="1600" kern="1200" dirty="0"/>
        </a:p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as a </a:t>
          </a:r>
          <a:r>
            <a:rPr lang="en-US" sz="1600" kern="1200" dirty="0" smtClean="0">
              <a:solidFill>
                <a:srgbClr val="5B9BD5"/>
              </a:solidFill>
            </a:rPr>
            <a:t>vulnerable group </a:t>
          </a:r>
          <a:r>
            <a:rPr lang="en-US" sz="1600" kern="1200" dirty="0" smtClean="0"/>
            <a:t>whose </a:t>
          </a:r>
          <a:r>
            <a:rPr lang="en-US" sz="1600" kern="1200" dirty="0" smtClean="0">
              <a:solidFill>
                <a:schemeClr val="accent1"/>
              </a:solidFill>
            </a:rPr>
            <a:t>participation is key to climate action</a:t>
          </a:r>
          <a:endParaRPr lang="en-US" sz="1600" kern="1200" dirty="0">
            <a:solidFill>
              <a:schemeClr val="accent1"/>
            </a:solidFill>
          </a:endParaRPr>
        </a:p>
      </dsp:txBody>
      <dsp:txXfrm>
        <a:off x="3111189" y="1986011"/>
        <a:ext cx="5361193" cy="12124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BDE4F-9ABC-5048-BEC4-467C86B775E4}">
      <dsp:nvSpPr>
        <dsp:cNvPr id="0" name=""/>
        <dsp:cNvSpPr/>
      </dsp:nvSpPr>
      <dsp:spPr>
        <a:xfrm>
          <a:off x="6335859" y="0"/>
          <a:ext cx="479921" cy="47992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49D34B-4EE1-2A42-8085-1F9A185AC97F}">
      <dsp:nvSpPr>
        <dsp:cNvPr id="0" name=""/>
        <dsp:cNvSpPr/>
      </dsp:nvSpPr>
      <dsp:spPr>
        <a:xfrm>
          <a:off x="6383851" y="47992"/>
          <a:ext cx="383937" cy="383937"/>
        </a:xfrm>
        <a:prstGeom prst="chord">
          <a:avLst>
            <a:gd name="adj1" fmla="val 1168272"/>
            <a:gd name="adj2" fmla="val 96317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3F431C-A485-CB41-BCC3-E9B4428ECE02}">
      <dsp:nvSpPr>
        <dsp:cNvPr id="0" name=""/>
        <dsp:cNvSpPr/>
      </dsp:nvSpPr>
      <dsp:spPr>
        <a:xfrm>
          <a:off x="6915764" y="0"/>
          <a:ext cx="1419767" cy="479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SCIENTIFIC KNOWLEDGE </a:t>
          </a:r>
          <a:endParaRPr lang="en-US" sz="1000" kern="1200" dirty="0"/>
        </a:p>
      </dsp:txBody>
      <dsp:txXfrm>
        <a:off x="6915764" y="0"/>
        <a:ext cx="1419767" cy="479921"/>
      </dsp:txXfrm>
    </dsp:sp>
    <dsp:sp modelId="{9CE17558-FC92-5B4C-BEEC-68736E234E3C}">
      <dsp:nvSpPr>
        <dsp:cNvPr id="0" name=""/>
        <dsp:cNvSpPr/>
      </dsp:nvSpPr>
      <dsp:spPr>
        <a:xfrm>
          <a:off x="8435516" y="0"/>
          <a:ext cx="479921" cy="47992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F6A19F-46D0-AC4A-BD20-F2800BAEFF5E}">
      <dsp:nvSpPr>
        <dsp:cNvPr id="0" name=""/>
        <dsp:cNvSpPr/>
      </dsp:nvSpPr>
      <dsp:spPr>
        <a:xfrm>
          <a:off x="8483508" y="47992"/>
          <a:ext cx="383937" cy="383937"/>
        </a:xfrm>
        <a:prstGeom prst="chord">
          <a:avLst>
            <a:gd name="adj1" fmla="val 20431728"/>
            <a:gd name="adj2" fmla="val 119682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2311A8-92D7-5F47-88DC-6FD0E10D0251}">
      <dsp:nvSpPr>
        <dsp:cNvPr id="0" name=""/>
        <dsp:cNvSpPr/>
      </dsp:nvSpPr>
      <dsp:spPr>
        <a:xfrm>
          <a:off x="9015421" y="0"/>
          <a:ext cx="1419767" cy="479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POLICY IMPETUS</a:t>
          </a:r>
          <a:endParaRPr lang="en-US" sz="1000" kern="1200" dirty="0"/>
        </a:p>
      </dsp:txBody>
      <dsp:txXfrm>
        <a:off x="9015421" y="0"/>
        <a:ext cx="1419767" cy="479921"/>
      </dsp:txXfrm>
    </dsp:sp>
    <dsp:sp modelId="{4CD340CE-64B3-7743-815F-6F90F361A1DB}">
      <dsp:nvSpPr>
        <dsp:cNvPr id="0" name=""/>
        <dsp:cNvSpPr/>
      </dsp:nvSpPr>
      <dsp:spPr>
        <a:xfrm>
          <a:off x="10535172" y="0"/>
          <a:ext cx="479921" cy="47992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5BD0D7-BCA5-9D4B-8F63-68FB24E29E50}">
      <dsp:nvSpPr>
        <dsp:cNvPr id="0" name=""/>
        <dsp:cNvSpPr/>
      </dsp:nvSpPr>
      <dsp:spPr>
        <a:xfrm>
          <a:off x="10583164" y="47992"/>
          <a:ext cx="383937" cy="383937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060D1-329D-E445-A338-9F248D192AF9}">
      <dsp:nvSpPr>
        <dsp:cNvPr id="0" name=""/>
        <dsp:cNvSpPr/>
      </dsp:nvSpPr>
      <dsp:spPr>
        <a:xfrm>
          <a:off x="11115077" y="0"/>
          <a:ext cx="1419767" cy="479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SCIENCE-POLICY INTERFACE</a:t>
          </a:r>
          <a:endParaRPr lang="en-US" sz="1200" kern="1200" dirty="0"/>
        </a:p>
      </dsp:txBody>
      <dsp:txXfrm>
        <a:off x="11115077" y="0"/>
        <a:ext cx="1419767" cy="4799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8F2A2-A106-AC42-A210-AA1B7BD43A96}">
      <dsp:nvSpPr>
        <dsp:cNvPr id="0" name=""/>
        <dsp:cNvSpPr/>
      </dsp:nvSpPr>
      <dsp:spPr>
        <a:xfrm>
          <a:off x="-4002689" y="-614462"/>
          <a:ext cx="4769983" cy="4769983"/>
        </a:xfrm>
        <a:prstGeom prst="blockArc">
          <a:avLst>
            <a:gd name="adj1" fmla="val 18900000"/>
            <a:gd name="adj2" fmla="val 2700000"/>
            <a:gd name="adj3" fmla="val 453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337B54-B94B-724F-84D2-0EC9A3DB748B}">
      <dsp:nvSpPr>
        <dsp:cNvPr id="0" name=""/>
        <dsp:cNvSpPr/>
      </dsp:nvSpPr>
      <dsp:spPr>
        <a:xfrm>
          <a:off x="336215" y="221245"/>
          <a:ext cx="5010622" cy="4427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1452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 </a:t>
          </a:r>
          <a:r>
            <a:rPr lang="en-US" sz="1300" kern="1200" dirty="0" smtClean="0">
              <a:solidFill>
                <a:schemeClr val="bg1"/>
              </a:solidFill>
            </a:rPr>
            <a:t>Qualitative research:  </a:t>
          </a:r>
          <a:r>
            <a:rPr lang="en-US" sz="1300" kern="1200" dirty="0" smtClean="0">
              <a:solidFill>
                <a:schemeClr val="bg1"/>
              </a:solidFill>
            </a:rPr>
            <a:t> relevant for the social process of bridging </a:t>
          </a:r>
          <a:r>
            <a:rPr lang="en-US" sz="1300" kern="1200" dirty="0" smtClean="0">
              <a:solidFill>
                <a:schemeClr val="bg1"/>
              </a:solidFill>
            </a:rPr>
            <a:t>the knowledge-governance gap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336215" y="221245"/>
        <a:ext cx="5010622" cy="442774"/>
      </dsp:txXfrm>
    </dsp:sp>
    <dsp:sp modelId="{73AA1A7A-EADE-9C44-8FF9-533C5B2D65C2}">
      <dsp:nvSpPr>
        <dsp:cNvPr id="0" name=""/>
        <dsp:cNvSpPr/>
      </dsp:nvSpPr>
      <dsp:spPr>
        <a:xfrm>
          <a:off x="59481" y="165898"/>
          <a:ext cx="553467" cy="5534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DEA5085-A7A9-0A44-8497-6F0F946C1F9B}">
      <dsp:nvSpPr>
        <dsp:cNvPr id="0" name=""/>
        <dsp:cNvSpPr/>
      </dsp:nvSpPr>
      <dsp:spPr>
        <a:xfrm>
          <a:off x="653494" y="885193"/>
          <a:ext cx="4693343" cy="44277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1452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Narratives approach : listening to  women’s voices</a:t>
          </a:r>
          <a:endParaRPr lang="en-US" sz="1300" kern="1200" dirty="0"/>
        </a:p>
      </dsp:txBody>
      <dsp:txXfrm>
        <a:off x="653494" y="885193"/>
        <a:ext cx="4693343" cy="442774"/>
      </dsp:txXfrm>
    </dsp:sp>
    <dsp:sp modelId="{629F1A73-F03D-614F-851A-0CA8704CF2B5}">
      <dsp:nvSpPr>
        <dsp:cNvPr id="0" name=""/>
        <dsp:cNvSpPr/>
      </dsp:nvSpPr>
      <dsp:spPr>
        <a:xfrm>
          <a:off x="376760" y="829847"/>
          <a:ext cx="553467" cy="5534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8618EF-DEA7-364E-9679-F5FBF546E1BF}">
      <dsp:nvSpPr>
        <dsp:cNvPr id="0" name=""/>
        <dsp:cNvSpPr/>
      </dsp:nvSpPr>
      <dsp:spPr>
        <a:xfrm>
          <a:off x="750873" y="1549142"/>
          <a:ext cx="4595964" cy="44277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1452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Group discussions (both men and women/ only women)</a:t>
          </a:r>
          <a:endParaRPr lang="en-US" sz="1300" kern="1200" dirty="0"/>
        </a:p>
      </dsp:txBody>
      <dsp:txXfrm>
        <a:off x="750873" y="1549142"/>
        <a:ext cx="4595964" cy="442774"/>
      </dsp:txXfrm>
    </dsp:sp>
    <dsp:sp modelId="{EEF772C6-6FC8-0A45-985C-6A10EE741D82}">
      <dsp:nvSpPr>
        <dsp:cNvPr id="0" name=""/>
        <dsp:cNvSpPr/>
      </dsp:nvSpPr>
      <dsp:spPr>
        <a:xfrm>
          <a:off x="474139" y="1493795"/>
          <a:ext cx="553467" cy="5534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267CE8-55CE-5C41-BDB9-A9DEF8914293}">
      <dsp:nvSpPr>
        <dsp:cNvPr id="0" name=""/>
        <dsp:cNvSpPr/>
      </dsp:nvSpPr>
      <dsp:spPr>
        <a:xfrm>
          <a:off x="653494" y="2213091"/>
          <a:ext cx="4693343" cy="44277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1452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Lived and told stories of individual women </a:t>
          </a:r>
          <a:endParaRPr lang="en-US" sz="1300" kern="1200" dirty="0"/>
        </a:p>
      </dsp:txBody>
      <dsp:txXfrm>
        <a:off x="653494" y="2213091"/>
        <a:ext cx="4693343" cy="442774"/>
      </dsp:txXfrm>
    </dsp:sp>
    <dsp:sp modelId="{5034FE1E-CF1C-244E-8DEC-9AEB3E4C9FE7}">
      <dsp:nvSpPr>
        <dsp:cNvPr id="0" name=""/>
        <dsp:cNvSpPr/>
      </dsp:nvSpPr>
      <dsp:spPr>
        <a:xfrm>
          <a:off x="376760" y="2157744"/>
          <a:ext cx="553467" cy="5534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C7BB09-10BA-934B-B607-FC966BA8FA3E}">
      <dsp:nvSpPr>
        <dsp:cNvPr id="0" name=""/>
        <dsp:cNvSpPr/>
      </dsp:nvSpPr>
      <dsp:spPr>
        <a:xfrm>
          <a:off x="336215" y="2877039"/>
          <a:ext cx="5010622" cy="44277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1452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Observations</a:t>
          </a:r>
          <a:endParaRPr lang="en-US" sz="1300" kern="1200" dirty="0"/>
        </a:p>
      </dsp:txBody>
      <dsp:txXfrm>
        <a:off x="336215" y="2877039"/>
        <a:ext cx="5010622" cy="442774"/>
      </dsp:txXfrm>
    </dsp:sp>
    <dsp:sp modelId="{C1BAB32E-660D-F44E-81E0-927E74D30887}">
      <dsp:nvSpPr>
        <dsp:cNvPr id="0" name=""/>
        <dsp:cNvSpPr/>
      </dsp:nvSpPr>
      <dsp:spPr>
        <a:xfrm>
          <a:off x="59481" y="2821692"/>
          <a:ext cx="553467" cy="5534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9110A-6ADD-2440-A36A-395091F4B4A1}">
      <dsp:nvSpPr>
        <dsp:cNvPr id="0" name=""/>
        <dsp:cNvSpPr/>
      </dsp:nvSpPr>
      <dsp:spPr>
        <a:xfrm>
          <a:off x="1698824" y="1881694"/>
          <a:ext cx="468153" cy="892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4076" y="0"/>
              </a:lnTo>
              <a:lnTo>
                <a:pt x="234076" y="892060"/>
              </a:lnTo>
              <a:lnTo>
                <a:pt x="468153" y="89206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07715" y="2302538"/>
        <a:ext cx="50372" cy="50372"/>
      </dsp:txXfrm>
    </dsp:sp>
    <dsp:sp modelId="{26EDC2BA-0503-D343-8C5F-65C77D13C240}">
      <dsp:nvSpPr>
        <dsp:cNvPr id="0" name=""/>
        <dsp:cNvSpPr/>
      </dsp:nvSpPr>
      <dsp:spPr>
        <a:xfrm>
          <a:off x="1698824" y="1835974"/>
          <a:ext cx="4681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8153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21197" y="1869990"/>
        <a:ext cx="23407" cy="23407"/>
      </dsp:txXfrm>
    </dsp:sp>
    <dsp:sp modelId="{70A81F21-EC12-EB4A-A270-B7C91AE1E91A}">
      <dsp:nvSpPr>
        <dsp:cNvPr id="0" name=""/>
        <dsp:cNvSpPr/>
      </dsp:nvSpPr>
      <dsp:spPr>
        <a:xfrm>
          <a:off x="1698824" y="989634"/>
          <a:ext cx="468153" cy="892060"/>
        </a:xfrm>
        <a:custGeom>
          <a:avLst/>
          <a:gdLst/>
          <a:ahLst/>
          <a:cxnLst/>
          <a:rect l="0" t="0" r="0" b="0"/>
          <a:pathLst>
            <a:path>
              <a:moveTo>
                <a:pt x="0" y="892060"/>
              </a:moveTo>
              <a:lnTo>
                <a:pt x="234076" y="892060"/>
              </a:lnTo>
              <a:lnTo>
                <a:pt x="234076" y="0"/>
              </a:lnTo>
              <a:lnTo>
                <a:pt x="468153" y="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07715" y="1410478"/>
        <a:ext cx="50372" cy="50372"/>
      </dsp:txXfrm>
    </dsp:sp>
    <dsp:sp modelId="{9F0BCA63-E4A8-824C-95C6-E658613B8B3B}">
      <dsp:nvSpPr>
        <dsp:cNvPr id="0" name=""/>
        <dsp:cNvSpPr/>
      </dsp:nvSpPr>
      <dsp:spPr>
        <a:xfrm rot="16200000">
          <a:off x="-536020" y="1524870"/>
          <a:ext cx="3756042" cy="7136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Unheard, Under represented, undervalued</a:t>
          </a:r>
          <a:endParaRPr lang="en-US" sz="1200" kern="1200" dirty="0"/>
        </a:p>
      </dsp:txBody>
      <dsp:txXfrm>
        <a:off x="-536020" y="1524870"/>
        <a:ext cx="3756042" cy="713648"/>
      </dsp:txXfrm>
    </dsp:sp>
    <dsp:sp modelId="{6A0EC4C9-EBD9-664D-85D4-52C578F66BC3}">
      <dsp:nvSpPr>
        <dsp:cNvPr id="0" name=""/>
        <dsp:cNvSpPr/>
      </dsp:nvSpPr>
      <dsp:spPr>
        <a:xfrm>
          <a:off x="2166977" y="632810"/>
          <a:ext cx="3275573" cy="71364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accent5"/>
              </a:solidFill>
            </a:rPr>
            <a:t>Underrepresentation of women’s voices</a:t>
          </a:r>
          <a:r>
            <a:rPr lang="en-US" sz="1200" kern="1200" dirty="0" smtClean="0"/>
            <a:t>: hesitant to voice their views  and share their experiences in presence of men.</a:t>
          </a:r>
          <a:endParaRPr lang="en-US" sz="1200" kern="1200" dirty="0"/>
        </a:p>
      </dsp:txBody>
      <dsp:txXfrm>
        <a:off x="2166977" y="632810"/>
        <a:ext cx="3275573" cy="713648"/>
      </dsp:txXfrm>
    </dsp:sp>
    <dsp:sp modelId="{FFD7BAA4-84DC-FC47-8744-DAFC5528CB93}">
      <dsp:nvSpPr>
        <dsp:cNvPr id="0" name=""/>
        <dsp:cNvSpPr/>
      </dsp:nvSpPr>
      <dsp:spPr>
        <a:xfrm>
          <a:off x="2166977" y="1524870"/>
          <a:ext cx="3306963" cy="71364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4472C4"/>
              </a:solidFill>
            </a:rPr>
            <a:t>Undervaluing women’s voices:</a:t>
          </a:r>
          <a:r>
            <a:rPr lang="en-US" sz="1200" kern="1200" dirty="0" smtClean="0"/>
            <a:t> some men left the group when women started to speak.</a:t>
          </a:r>
        </a:p>
      </dsp:txBody>
      <dsp:txXfrm>
        <a:off x="2166977" y="1524870"/>
        <a:ext cx="3306963" cy="713648"/>
      </dsp:txXfrm>
    </dsp:sp>
    <dsp:sp modelId="{C2AB30C5-9FB5-254B-8CC5-F80F25D60AE9}">
      <dsp:nvSpPr>
        <dsp:cNvPr id="0" name=""/>
        <dsp:cNvSpPr/>
      </dsp:nvSpPr>
      <dsp:spPr>
        <a:xfrm>
          <a:off x="2166977" y="2416930"/>
          <a:ext cx="3306963" cy="71364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4472C4"/>
              </a:solidFill>
            </a:rPr>
            <a:t>Prioritizes of  women: </a:t>
          </a:r>
          <a:r>
            <a:rPr lang="en-US" sz="1200" kern="1200" dirty="0" smtClean="0"/>
            <a:t>More diverse, Lack of opportunity  to contribute to management  because of </a:t>
          </a:r>
          <a:r>
            <a:rPr lang="en-US" sz="1200" kern="1200" dirty="0" smtClean="0">
              <a:solidFill>
                <a:srgbClr val="4472C4"/>
              </a:solidFill>
            </a:rPr>
            <a:t>lack of participatory freedom (skills to articulate)  and space  to express </a:t>
          </a:r>
        </a:p>
      </dsp:txBody>
      <dsp:txXfrm>
        <a:off x="2166977" y="2416930"/>
        <a:ext cx="3306963" cy="7136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9F63E-3741-1A49-A452-B16A3A01A1AB}">
      <dsp:nvSpPr>
        <dsp:cNvPr id="0" name=""/>
        <dsp:cNvSpPr/>
      </dsp:nvSpPr>
      <dsp:spPr>
        <a:xfrm>
          <a:off x="126432" y="642"/>
          <a:ext cx="2659793" cy="159587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SOCIO-ECOLOGICAL RESILIENCE</a:t>
          </a:r>
          <a:endParaRPr lang="en-US" sz="1200" b="1" kern="1200" dirty="0">
            <a:solidFill>
              <a:schemeClr val="tx1"/>
            </a:solidFill>
          </a:endParaRPr>
        </a:p>
        <a:p>
          <a:pPr marL="114300" lvl="1" indent="-114300" algn="ctr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tx1"/>
              </a:solidFill>
            </a:rPr>
            <a:t>Belief in animism (that all things—animals, plants, rocks, rivers, weather systems, tasks and even words—have spirit)</a:t>
          </a:r>
          <a:endParaRPr lang="en-US" sz="1200" kern="1200" dirty="0">
            <a:solidFill>
              <a:schemeClr val="tx1"/>
            </a:solidFill>
          </a:endParaRPr>
        </a:p>
        <a:p>
          <a:pPr marL="114300" lvl="1" indent="-114300" algn="ctr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tx1"/>
              </a:solidFill>
            </a:rPr>
            <a:t>‘River has become part of my identity’</a:t>
          </a:r>
          <a:endParaRPr lang="en-US" sz="1200" kern="1200" dirty="0">
            <a:solidFill>
              <a:schemeClr val="tx1"/>
            </a:solidFill>
          </a:endParaRPr>
        </a:p>
        <a:p>
          <a:pPr marL="114300" lvl="1" indent="-114300" algn="ctr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tx1"/>
              </a:solidFill>
            </a:rPr>
            <a:t>At the age of 80+ ‘agriculture heals me</a:t>
          </a:r>
          <a:r>
            <a:rPr lang="en-US" sz="1200" b="1" kern="1200" dirty="0" smtClean="0">
              <a:solidFill>
                <a:schemeClr val="tx1"/>
              </a:solidFill>
            </a:rPr>
            <a:t>’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26432" y="642"/>
        <a:ext cx="2659793" cy="1595876"/>
      </dsp:txXfrm>
    </dsp:sp>
    <dsp:sp modelId="{55DC9DB8-5ED8-FB40-ACBE-9D2008D4E0FC}">
      <dsp:nvSpPr>
        <dsp:cNvPr id="0" name=""/>
        <dsp:cNvSpPr/>
      </dsp:nvSpPr>
      <dsp:spPr>
        <a:xfrm>
          <a:off x="3052206" y="642"/>
          <a:ext cx="2659793" cy="159587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SOCIAL TRANSFORMATION</a:t>
          </a:r>
          <a:endParaRPr lang="en-US" sz="1200" b="1" kern="1200" dirty="0">
            <a:solidFill>
              <a:schemeClr val="tx1"/>
            </a:solidFill>
          </a:endParaRPr>
        </a:p>
        <a:p>
          <a:pPr marL="114300" lvl="1" indent="-114300" algn="ctr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chemeClr val="tx1"/>
              </a:solidFill>
            </a:rPr>
            <a:t>+</a:t>
          </a:r>
          <a:r>
            <a:rPr lang="en-US" sz="1200" kern="1200" dirty="0" smtClean="0">
              <a:solidFill>
                <a:schemeClr val="tx1"/>
              </a:solidFill>
            </a:rPr>
            <a:t>governance by </a:t>
          </a:r>
          <a:r>
            <a:rPr lang="en-US" sz="1200" kern="1200" dirty="0" err="1" smtClean="0">
              <a:solidFill>
                <a:schemeClr val="tx1"/>
              </a:solidFill>
            </a:rPr>
            <a:t>Gaon</a:t>
          </a:r>
          <a:r>
            <a:rPr lang="en-US" sz="1200" kern="1200" dirty="0" smtClean="0">
              <a:solidFill>
                <a:schemeClr val="tx1"/>
              </a:solidFill>
            </a:rPr>
            <a:t> Buries (elderly women)</a:t>
          </a:r>
          <a:endParaRPr lang="en-US" sz="1200" kern="1200" dirty="0">
            <a:solidFill>
              <a:schemeClr val="tx1"/>
            </a:solidFill>
          </a:endParaRPr>
        </a:p>
        <a:p>
          <a:pPr marL="114300" lvl="1" indent="-114300" algn="ctr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>
              <a:solidFill>
                <a:schemeClr val="tx1"/>
              </a:solidFill>
            </a:rPr>
            <a:t>-‘erosion of traditional knowledge systems’</a:t>
          </a:r>
          <a:endParaRPr lang="en-US" sz="1200" kern="1200">
            <a:solidFill>
              <a:schemeClr val="tx1"/>
            </a:solidFill>
          </a:endParaRPr>
        </a:p>
      </dsp:txBody>
      <dsp:txXfrm>
        <a:off x="3052206" y="642"/>
        <a:ext cx="2659793" cy="1595876"/>
      </dsp:txXfrm>
    </dsp:sp>
    <dsp:sp modelId="{6EB8C77F-5EF3-8646-BB57-64178B3CBDA7}">
      <dsp:nvSpPr>
        <dsp:cNvPr id="0" name=""/>
        <dsp:cNvSpPr/>
      </dsp:nvSpPr>
      <dsp:spPr>
        <a:xfrm>
          <a:off x="126432" y="1862498"/>
          <a:ext cx="2659793" cy="159587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SOCIAL COHESION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in the times of crisis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126432" y="1862498"/>
        <a:ext cx="2659793" cy="1595876"/>
      </dsp:txXfrm>
    </dsp:sp>
    <dsp:sp modelId="{5FE09912-4721-7E46-99B7-159A7C2DE56E}">
      <dsp:nvSpPr>
        <dsp:cNvPr id="0" name=""/>
        <dsp:cNvSpPr/>
      </dsp:nvSpPr>
      <dsp:spPr>
        <a:xfrm>
          <a:off x="3052206" y="1862498"/>
          <a:ext cx="2659793" cy="159587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 </a:t>
          </a:r>
          <a:r>
            <a:rPr lang="en-US" sz="1200" b="1" kern="1200" dirty="0" smtClean="0">
              <a:solidFill>
                <a:schemeClr val="tx1"/>
              </a:solidFill>
            </a:rPr>
            <a:t>LACK OF WOMEN LEADERSHIP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in community-led initiatives is lacking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3052206" y="1862498"/>
        <a:ext cx="2659793" cy="15958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55B8E-B7D8-7F4F-A569-D7BD220F3669}">
      <dsp:nvSpPr>
        <dsp:cNvPr id="0" name=""/>
        <dsp:cNvSpPr/>
      </dsp:nvSpPr>
      <dsp:spPr>
        <a:xfrm>
          <a:off x="644037" y="0"/>
          <a:ext cx="7299087" cy="382860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982001-879D-AC43-95A7-7B69322001F9}">
      <dsp:nvSpPr>
        <dsp:cNvPr id="0" name=""/>
        <dsp:cNvSpPr/>
      </dsp:nvSpPr>
      <dsp:spPr>
        <a:xfrm>
          <a:off x="9224" y="1148580"/>
          <a:ext cx="2763992" cy="1531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  <a:cs typeface="Abadi MT Condensed Light"/>
            </a:rPr>
            <a:t>Women’s   traditional information, skills, and practices </a:t>
          </a:r>
          <a:r>
            <a:rPr lang="en-US" sz="1400" kern="1200" dirty="0" smtClean="0">
              <a:solidFill>
                <a:srgbClr val="000000"/>
              </a:solidFill>
              <a:cs typeface="Abadi MT Condensed Light"/>
            </a:rPr>
            <a:t>reflect their experiential learning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83983" y="1223339"/>
        <a:ext cx="2614474" cy="1381922"/>
      </dsp:txXfrm>
    </dsp:sp>
    <dsp:sp modelId="{EC37F2D0-74C0-0D48-8A9A-60238F8CD5D4}">
      <dsp:nvSpPr>
        <dsp:cNvPr id="0" name=""/>
        <dsp:cNvSpPr/>
      </dsp:nvSpPr>
      <dsp:spPr>
        <a:xfrm>
          <a:off x="2911584" y="1148580"/>
          <a:ext cx="2763992" cy="1531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  <a:cs typeface="Abadi MT Condensed Light"/>
            </a:rPr>
            <a:t>Women are the keepers  or managers of this knowledge </a:t>
          </a:r>
          <a:r>
            <a:rPr lang="en-US" sz="1400" kern="1200" dirty="0" smtClean="0">
              <a:solidFill>
                <a:schemeClr val="tx1"/>
              </a:solidFill>
              <a:cs typeface="Abadi MT Condensed Light"/>
            </a:rPr>
            <a:t>which has become </a:t>
          </a:r>
          <a:r>
            <a:rPr lang="en-US" sz="1400" kern="1200" dirty="0" smtClean="0">
              <a:solidFill>
                <a:srgbClr val="FFFFFF"/>
              </a:solidFill>
              <a:cs typeface="Abadi MT Condensed Light"/>
            </a:rPr>
            <a:t>cultural identity </a:t>
          </a:r>
          <a:r>
            <a:rPr lang="en-US" sz="1400" kern="1200" dirty="0" smtClean="0">
              <a:solidFill>
                <a:srgbClr val="000000"/>
              </a:solidFill>
              <a:cs typeface="Abadi MT Condensed Light"/>
            </a:rPr>
            <a:t>of the communities and is </a:t>
          </a:r>
          <a:r>
            <a:rPr lang="en-US" sz="1400" kern="1200" dirty="0" smtClean="0">
              <a:solidFill>
                <a:srgbClr val="FFFFFF"/>
              </a:solidFill>
              <a:cs typeface="Abadi MT Condensed Light"/>
            </a:rPr>
            <a:t>passed on from generation to generation </a:t>
          </a:r>
          <a:r>
            <a:rPr lang="en-US" sz="1400" kern="1200" dirty="0" smtClean="0">
              <a:solidFill>
                <a:srgbClr val="000000"/>
              </a:solidFill>
              <a:cs typeface="Abadi MT Condensed Light"/>
            </a:rPr>
            <a:t>by women</a:t>
          </a:r>
          <a:endParaRPr lang="en-US" sz="1400" kern="1200" dirty="0">
            <a:solidFill>
              <a:srgbClr val="000000"/>
            </a:solidFill>
            <a:cs typeface="Abadi MT Condensed Light"/>
          </a:endParaRPr>
        </a:p>
      </dsp:txBody>
      <dsp:txXfrm>
        <a:off x="2986343" y="1223339"/>
        <a:ext cx="2614474" cy="1381922"/>
      </dsp:txXfrm>
    </dsp:sp>
    <dsp:sp modelId="{2BA7C0FF-BB01-6D41-AC82-5C0D2E2F792C}">
      <dsp:nvSpPr>
        <dsp:cNvPr id="0" name=""/>
        <dsp:cNvSpPr/>
      </dsp:nvSpPr>
      <dsp:spPr>
        <a:xfrm>
          <a:off x="5813944" y="1148580"/>
          <a:ext cx="2763992" cy="1531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  <a:cs typeface="Abadi MT Condensed Light"/>
            </a:rPr>
            <a:t>To </a:t>
          </a:r>
          <a:r>
            <a:rPr lang="en-US" sz="1400" kern="1200" dirty="0" smtClean="0">
              <a:solidFill>
                <a:schemeClr val="bg1"/>
              </a:solidFill>
              <a:cs typeface="Abadi MT Condensed Light"/>
            </a:rPr>
            <a:t>meaningfully include women </a:t>
          </a:r>
          <a:r>
            <a:rPr lang="en-US" sz="1400" kern="1200" dirty="0" smtClean="0">
              <a:solidFill>
                <a:schemeClr val="tx1"/>
              </a:solidFill>
              <a:cs typeface="Abadi MT Condensed Light"/>
            </a:rPr>
            <a:t>in decision-making it is important to give </a:t>
          </a:r>
          <a:r>
            <a:rPr lang="en-US" sz="1400" kern="1200" dirty="0" smtClean="0">
              <a:solidFill>
                <a:srgbClr val="FFFFFF"/>
              </a:solidFill>
              <a:cs typeface="Abadi MT Condensed Light"/>
            </a:rPr>
            <a:t>visibility to their knowledge </a:t>
          </a:r>
          <a:r>
            <a:rPr lang="en-US" sz="1400" kern="1200" dirty="0" smtClean="0">
              <a:solidFill>
                <a:schemeClr val="tx1"/>
              </a:solidFill>
              <a:cs typeface="Abadi MT Condensed Light"/>
            </a:rPr>
            <a:t>and </a:t>
          </a:r>
          <a:r>
            <a:rPr lang="en-US" sz="1400" kern="1200" dirty="0" smtClean="0">
              <a:solidFill>
                <a:srgbClr val="FFFFFF"/>
              </a:solidFill>
              <a:cs typeface="Abadi MT Condensed Light"/>
            </a:rPr>
            <a:t>participation</a:t>
          </a:r>
          <a:r>
            <a:rPr lang="en-US" sz="1400" kern="1200" dirty="0" smtClean="0">
              <a:solidFill>
                <a:schemeClr val="tx1"/>
              </a:solidFill>
              <a:cs typeface="Abadi MT Condensed Light"/>
            </a:rPr>
            <a:t>  and focus on </a:t>
          </a:r>
          <a:r>
            <a:rPr lang="en-US" sz="1400" kern="1200" dirty="0" smtClean="0">
              <a:solidFill>
                <a:srgbClr val="FFFFFF"/>
              </a:solidFill>
              <a:cs typeface="Abadi MT Condensed Light"/>
            </a:rPr>
            <a:t>inclusive process  rather than an inclusive outcome</a:t>
          </a:r>
          <a:r>
            <a:rPr lang="en-US" sz="1400" kern="1200" dirty="0" smtClean="0">
              <a:solidFill>
                <a:schemeClr val="tx1"/>
              </a:solidFill>
              <a:cs typeface="Abadi MT Condensed Light"/>
            </a:rPr>
            <a:t>.</a:t>
          </a:r>
        </a:p>
      </dsp:txBody>
      <dsp:txXfrm>
        <a:off x="5888703" y="1223339"/>
        <a:ext cx="2614474" cy="138192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B9664-C1C2-5A4F-B62B-3C4AFB492C2D}">
      <dsp:nvSpPr>
        <dsp:cNvPr id="0" name=""/>
        <dsp:cNvSpPr/>
      </dsp:nvSpPr>
      <dsp:spPr>
        <a:xfrm>
          <a:off x="2289074" y="0"/>
          <a:ext cx="4006729" cy="4006729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3C9437-A3C1-1441-A392-14129B7F5BA1}">
      <dsp:nvSpPr>
        <dsp:cNvPr id="0" name=""/>
        <dsp:cNvSpPr/>
      </dsp:nvSpPr>
      <dsp:spPr>
        <a:xfrm>
          <a:off x="2595028" y="380639"/>
          <a:ext cx="1562624" cy="15626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To generate a sense that </a:t>
          </a:r>
          <a:r>
            <a:rPr lang="en-US" sz="1200" kern="1200" dirty="0" smtClean="0">
              <a:solidFill>
                <a:schemeClr val="tx1"/>
              </a:solidFill>
            </a:rPr>
            <a:t>their  voice matters</a:t>
          </a:r>
          <a:r>
            <a:rPr lang="en-US" sz="1200" kern="1200" dirty="0" smtClean="0">
              <a:solidFill>
                <a:schemeClr val="bg1"/>
              </a:solidFill>
            </a:rPr>
            <a:t>.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2671309" y="456920"/>
        <a:ext cx="1410062" cy="1410062"/>
      </dsp:txXfrm>
    </dsp:sp>
    <dsp:sp modelId="{273DC9E9-D353-E642-B3E6-E5BBED26A961}">
      <dsp:nvSpPr>
        <dsp:cNvPr id="0" name=""/>
        <dsp:cNvSpPr/>
      </dsp:nvSpPr>
      <dsp:spPr>
        <a:xfrm>
          <a:off x="4277854" y="380639"/>
          <a:ext cx="1562624" cy="15626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I hope my research provided them with a </a:t>
          </a:r>
          <a:r>
            <a:rPr lang="en-US" sz="1200" kern="1200" dirty="0" smtClean="0">
              <a:solidFill>
                <a:srgbClr val="000000"/>
              </a:solidFill>
            </a:rPr>
            <a:t>space to express </a:t>
          </a:r>
          <a:r>
            <a:rPr lang="en-US" sz="1200" kern="1200" dirty="0" smtClean="0">
              <a:solidFill>
                <a:schemeClr val="bg1"/>
              </a:solidFill>
            </a:rPr>
            <a:t>themselves  and share their knowledge</a:t>
          </a:r>
          <a:endParaRPr lang="en-US" sz="1200" kern="1200" dirty="0">
            <a:solidFill>
              <a:schemeClr val="bg1"/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1" kern="1200" dirty="0" smtClean="0">
              <a:solidFill>
                <a:srgbClr val="000000"/>
              </a:solidFill>
            </a:rPr>
            <a:t>Giving visibility </a:t>
          </a:r>
          <a:r>
            <a:rPr lang="en-US" sz="900" b="1" kern="1200" dirty="0" smtClean="0">
              <a:solidFill>
                <a:schemeClr val="bg1"/>
              </a:solidFill>
            </a:rPr>
            <a:t>to their voices</a:t>
          </a:r>
          <a:r>
            <a:rPr lang="en-US" sz="900" kern="1200" dirty="0" smtClean="0">
              <a:solidFill>
                <a:schemeClr val="bg1"/>
              </a:solidFill>
            </a:rPr>
            <a:t>.</a:t>
          </a:r>
          <a:endParaRPr lang="en-US" sz="900" kern="1200" dirty="0">
            <a:solidFill>
              <a:schemeClr val="bg1"/>
            </a:solidFill>
          </a:endParaRPr>
        </a:p>
      </dsp:txBody>
      <dsp:txXfrm>
        <a:off x="4354135" y="456920"/>
        <a:ext cx="1410062" cy="1410062"/>
      </dsp:txXfrm>
    </dsp:sp>
    <dsp:sp modelId="{80DFBB21-A67A-824A-AA35-09D59EAB9D53}">
      <dsp:nvSpPr>
        <dsp:cNvPr id="0" name=""/>
        <dsp:cNvSpPr/>
      </dsp:nvSpPr>
      <dsp:spPr>
        <a:xfrm>
          <a:off x="2595028" y="2063465"/>
          <a:ext cx="1562624" cy="15626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00"/>
              </a:solidFill>
            </a:rPr>
            <a:t>Building policy relevant  discourse </a:t>
          </a:r>
          <a:r>
            <a:rPr lang="en-US" sz="1200" kern="1200" dirty="0" smtClean="0">
              <a:solidFill>
                <a:schemeClr val="bg1"/>
              </a:solidFill>
            </a:rPr>
            <a:t>for enabling gender sensitive decision-</a:t>
          </a:r>
        </a:p>
      </dsp:txBody>
      <dsp:txXfrm>
        <a:off x="2671309" y="2139746"/>
        <a:ext cx="1410062" cy="1410062"/>
      </dsp:txXfrm>
    </dsp:sp>
    <dsp:sp modelId="{984CF6FF-3200-684B-B7D2-0FDDE8F3608F}">
      <dsp:nvSpPr>
        <dsp:cNvPr id="0" name=""/>
        <dsp:cNvSpPr/>
      </dsp:nvSpPr>
      <dsp:spPr>
        <a:xfrm>
          <a:off x="4277854" y="2063465"/>
          <a:ext cx="1562624" cy="15626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00"/>
              </a:solidFill>
            </a:rPr>
            <a:t>Shaped my post doctoral research </a:t>
          </a:r>
          <a:r>
            <a:rPr lang="en-US" sz="1200" kern="1200" dirty="0" smtClean="0">
              <a:solidFill>
                <a:schemeClr val="bg1"/>
              </a:solidFill>
            </a:rPr>
            <a:t>on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>
              <a:solidFill>
                <a:schemeClr val="bg1"/>
              </a:solidFill>
            </a:rPr>
            <a:t>representing the ‘needs and interests’  of vulnerable groups to reduce disaster risk</a:t>
          </a:r>
          <a:endParaRPr lang="en-US" sz="900" kern="1200" dirty="0">
            <a:solidFill>
              <a:schemeClr val="bg1"/>
            </a:solidFill>
          </a:endParaRPr>
        </a:p>
      </dsp:txBody>
      <dsp:txXfrm>
        <a:off x="4354135" y="2139746"/>
        <a:ext cx="1410062" cy="14100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E5C27-AD17-3044-AC13-6332EDCD3D8A}">
      <dsp:nvSpPr>
        <dsp:cNvPr id="0" name=""/>
        <dsp:cNvSpPr/>
      </dsp:nvSpPr>
      <dsp:spPr>
        <a:xfrm>
          <a:off x="1480205" y="383792"/>
          <a:ext cx="2610309" cy="8157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516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International River Foundation  for the Fellowship and regular interactions to shape the work</a:t>
          </a:r>
          <a:endParaRPr lang="en-US" sz="1200" kern="1200" dirty="0"/>
        </a:p>
      </dsp:txBody>
      <dsp:txXfrm>
        <a:off x="1480205" y="383792"/>
        <a:ext cx="2610309" cy="815721"/>
      </dsp:txXfrm>
    </dsp:sp>
    <dsp:sp modelId="{0ACF8D7A-8EB0-C74F-B212-82BBB743435E}">
      <dsp:nvSpPr>
        <dsp:cNvPr id="0" name=""/>
        <dsp:cNvSpPr/>
      </dsp:nvSpPr>
      <dsp:spPr>
        <a:xfrm>
          <a:off x="1371442" y="265965"/>
          <a:ext cx="571005" cy="856507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DB2330-919F-0442-B49F-1109B0815678}">
      <dsp:nvSpPr>
        <dsp:cNvPr id="0" name=""/>
        <dsp:cNvSpPr/>
      </dsp:nvSpPr>
      <dsp:spPr>
        <a:xfrm>
          <a:off x="4292632" y="383792"/>
          <a:ext cx="2610309" cy="8157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516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Indian</a:t>
          </a:r>
          <a:r>
            <a:rPr lang="en-US" sz="1200" b="0" kern="1200" baseline="0" dirty="0" smtClean="0"/>
            <a:t> Institute of Technology Guwahati   (Academic and field consultations)</a:t>
          </a:r>
        </a:p>
      </dsp:txBody>
      <dsp:txXfrm>
        <a:off x="4292632" y="383792"/>
        <a:ext cx="2610309" cy="815721"/>
      </dsp:txXfrm>
    </dsp:sp>
    <dsp:sp modelId="{5595BBF9-77A0-BA43-93D3-5E33F0C1054C}">
      <dsp:nvSpPr>
        <dsp:cNvPr id="0" name=""/>
        <dsp:cNvSpPr/>
      </dsp:nvSpPr>
      <dsp:spPr>
        <a:xfrm>
          <a:off x="4183869" y="265965"/>
          <a:ext cx="571005" cy="856507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4591AE-879C-9949-8553-7EB04D182BB3}">
      <dsp:nvSpPr>
        <dsp:cNvPr id="0" name=""/>
        <dsp:cNvSpPr/>
      </dsp:nvSpPr>
      <dsp:spPr>
        <a:xfrm>
          <a:off x="113589" y="1410695"/>
          <a:ext cx="2610309" cy="8157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516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baseline="0" dirty="0" smtClean="0"/>
            <a:t>South Asian Consortium  for Interdisciplinary Water Resources Studies  (</a:t>
          </a:r>
          <a:r>
            <a:rPr lang="en-US" sz="1200" b="0" kern="1200" baseline="0" dirty="0" err="1" smtClean="0"/>
            <a:t>SaciWATERs</a:t>
          </a:r>
          <a:r>
            <a:rPr lang="en-US" sz="1200" b="0" kern="1200" baseline="0" dirty="0" smtClean="0"/>
            <a:t>)</a:t>
          </a:r>
        </a:p>
      </dsp:txBody>
      <dsp:txXfrm>
        <a:off x="113589" y="1410695"/>
        <a:ext cx="2610309" cy="815721"/>
      </dsp:txXfrm>
    </dsp:sp>
    <dsp:sp modelId="{E78D687C-6A7C-6F4B-90E1-E321DADF9761}">
      <dsp:nvSpPr>
        <dsp:cNvPr id="0" name=""/>
        <dsp:cNvSpPr/>
      </dsp:nvSpPr>
      <dsp:spPr>
        <a:xfrm>
          <a:off x="4826" y="1292868"/>
          <a:ext cx="571005" cy="856507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5FB5AA-D1B1-284B-B9C8-71D4267EEF65}">
      <dsp:nvSpPr>
        <dsp:cNvPr id="0" name=""/>
        <dsp:cNvSpPr/>
      </dsp:nvSpPr>
      <dsp:spPr>
        <a:xfrm>
          <a:off x="2922848" y="1420858"/>
          <a:ext cx="2534281" cy="7919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6423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baseline="0" dirty="0" smtClean="0"/>
            <a:t>Global Water Partnership  (GWP)</a:t>
          </a:r>
        </a:p>
      </dsp:txBody>
      <dsp:txXfrm>
        <a:off x="2922848" y="1420858"/>
        <a:ext cx="2534281" cy="791962"/>
      </dsp:txXfrm>
    </dsp:sp>
    <dsp:sp modelId="{D213FEE6-47A5-B24B-8374-4E892E9C4352}">
      <dsp:nvSpPr>
        <dsp:cNvPr id="0" name=""/>
        <dsp:cNvSpPr/>
      </dsp:nvSpPr>
      <dsp:spPr>
        <a:xfrm>
          <a:off x="2817253" y="1306464"/>
          <a:ext cx="554374" cy="831561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EEDECB-E299-BA4A-B8F6-9B21C4C8FF14}">
      <dsp:nvSpPr>
        <dsp:cNvPr id="0" name=""/>
        <dsp:cNvSpPr/>
      </dsp:nvSpPr>
      <dsp:spPr>
        <a:xfrm>
          <a:off x="5659247" y="1410695"/>
          <a:ext cx="2610309" cy="8157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516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baseline="0" dirty="0" smtClean="0"/>
            <a:t>Everybody who agreed to participate in the research and spared their valuable time for the interactions</a:t>
          </a:r>
          <a:endParaRPr lang="en-US" sz="1200" b="0" kern="1200" dirty="0" smtClean="0"/>
        </a:p>
      </dsp:txBody>
      <dsp:txXfrm>
        <a:off x="5659247" y="1410695"/>
        <a:ext cx="2610309" cy="815721"/>
      </dsp:txXfrm>
    </dsp:sp>
    <dsp:sp modelId="{8051C11B-DB7A-D84E-9C59-A067494C4D10}">
      <dsp:nvSpPr>
        <dsp:cNvPr id="0" name=""/>
        <dsp:cNvSpPr/>
      </dsp:nvSpPr>
      <dsp:spPr>
        <a:xfrm>
          <a:off x="5550484" y="1292868"/>
          <a:ext cx="571005" cy="856507"/>
        </a:xfrm>
        <a:prstGeom prst="rect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11/10/18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100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11/10/18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57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11/10/18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11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11/10/18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900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11/10/18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25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11/10/18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38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11/10/18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49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11/10/18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0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11/10/18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299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11/10/18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673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11/10/18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91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D5A3-6871-4623-BDBC-0A043D365282}" type="datetimeFigureOut">
              <a:rPr lang="en-AU" smtClean="0"/>
              <a:pPr/>
              <a:t>11/10/18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9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diagramData" Target="../diagrams/data9.xml"/><Relationship Id="rId5" Type="http://schemas.openxmlformats.org/officeDocument/2006/relationships/diagramLayout" Target="../diagrams/layout9.xml"/><Relationship Id="rId6" Type="http://schemas.openxmlformats.org/officeDocument/2006/relationships/diagramQuickStyle" Target="../diagrams/quickStyle9.xml"/><Relationship Id="rId7" Type="http://schemas.openxmlformats.org/officeDocument/2006/relationships/diagramColors" Target="../diagrams/colors9.xml"/><Relationship Id="rId8" Type="http://schemas.microsoft.com/office/2007/relationships/diagramDrawing" Target="../diagrams/drawing9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diagramData" Target="../diagrams/data4.xml"/><Relationship Id="rId6" Type="http://schemas.openxmlformats.org/officeDocument/2006/relationships/diagramLayout" Target="../diagrams/layout4.xml"/><Relationship Id="rId7" Type="http://schemas.openxmlformats.org/officeDocument/2006/relationships/diagramQuickStyle" Target="../diagrams/quickStyle4.xml"/><Relationship Id="rId8" Type="http://schemas.openxmlformats.org/officeDocument/2006/relationships/diagramColors" Target="../diagrams/colors4.xml"/><Relationship Id="rId9" Type="http://schemas.microsoft.com/office/2007/relationships/diagramDrawing" Target="../diagrams/drawing4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diagramData" Target="../diagrams/data5.xml"/><Relationship Id="rId7" Type="http://schemas.openxmlformats.org/officeDocument/2006/relationships/diagramLayout" Target="../diagrams/layout5.xml"/><Relationship Id="rId8" Type="http://schemas.openxmlformats.org/officeDocument/2006/relationships/diagramQuickStyle" Target="../diagrams/quickStyle5.xml"/><Relationship Id="rId9" Type="http://schemas.openxmlformats.org/officeDocument/2006/relationships/diagramColors" Target="../diagrams/colors5.xml"/><Relationship Id="rId10" Type="http://schemas.microsoft.com/office/2007/relationships/diagramDrawing" Target="../diagrams/drawing5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jpeg"/><Relationship Id="rId5" Type="http://schemas.openxmlformats.org/officeDocument/2006/relationships/diagramData" Target="../diagrams/data6.xml"/><Relationship Id="rId6" Type="http://schemas.openxmlformats.org/officeDocument/2006/relationships/diagramLayout" Target="../diagrams/layout6.xml"/><Relationship Id="rId7" Type="http://schemas.openxmlformats.org/officeDocument/2006/relationships/diagramQuickStyle" Target="../diagrams/quickStyle6.xml"/><Relationship Id="rId8" Type="http://schemas.openxmlformats.org/officeDocument/2006/relationships/diagramColors" Target="../diagrams/colors6.xml"/><Relationship Id="rId9" Type="http://schemas.microsoft.com/office/2007/relationships/diagramDrawing" Target="../diagrams/drawing6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diagramData" Target="../diagrams/data7.xml"/><Relationship Id="rId5" Type="http://schemas.openxmlformats.org/officeDocument/2006/relationships/diagramLayout" Target="../diagrams/layout7.xml"/><Relationship Id="rId6" Type="http://schemas.openxmlformats.org/officeDocument/2006/relationships/diagramQuickStyle" Target="../diagrams/quickStyle7.xml"/><Relationship Id="rId7" Type="http://schemas.openxmlformats.org/officeDocument/2006/relationships/diagramColors" Target="../diagrams/colors7.xml"/><Relationship Id="rId8" Type="http://schemas.microsoft.com/office/2007/relationships/diagramDrawing" Target="../diagrams/drawing7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diagramData" Target="../diagrams/data8.xml"/><Relationship Id="rId5" Type="http://schemas.openxmlformats.org/officeDocument/2006/relationships/diagramLayout" Target="../diagrams/layout8.xml"/><Relationship Id="rId6" Type="http://schemas.openxmlformats.org/officeDocument/2006/relationships/diagramQuickStyle" Target="../diagrams/quickStyle8.xml"/><Relationship Id="rId7" Type="http://schemas.openxmlformats.org/officeDocument/2006/relationships/diagramColors" Target="../diagrams/colors8.xml"/><Relationship Id="rId8" Type="http://schemas.microsoft.com/office/2007/relationships/diagramDrawing" Target="../diagrams/drawing8.xml"/><Relationship Id="rId9" Type="http://schemas.openxmlformats.org/officeDocument/2006/relationships/image" Target="../media/image7.jpeg"/><Relationship Id="rId1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89323" y="1841049"/>
            <a:ext cx="8636000" cy="79816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chemeClr val="accent1"/>
                </a:solidFill>
              </a:rPr>
              <a:t>Science-Policy interface: </a:t>
            </a:r>
            <a:r>
              <a:rPr lang="en-US" sz="2400" b="1" dirty="0" smtClean="0">
                <a:solidFill>
                  <a:schemeClr val="accent1"/>
                </a:solidFill>
              </a:rPr>
              <a:t/>
            </a:r>
            <a:br>
              <a:rPr lang="en-US" sz="2400" b="1" dirty="0" smtClean="0">
                <a:solidFill>
                  <a:schemeClr val="accent1"/>
                </a:solidFill>
              </a:rPr>
            </a:br>
            <a:r>
              <a:rPr lang="en-US" sz="2400" b="1" dirty="0" smtClean="0">
                <a:solidFill>
                  <a:schemeClr val="accent1"/>
                </a:solidFill>
              </a:rPr>
              <a:t/>
            </a:r>
            <a:br>
              <a:rPr lang="en-US" sz="2400" b="1" dirty="0" smtClean="0">
                <a:solidFill>
                  <a:schemeClr val="accent1"/>
                </a:solidFill>
              </a:rPr>
            </a:br>
            <a:r>
              <a:rPr lang="en-US" sz="2400" b="1" dirty="0" smtClean="0">
                <a:solidFill>
                  <a:schemeClr val="accent1"/>
                </a:solidFill>
              </a:rPr>
              <a:t>Significance </a:t>
            </a:r>
            <a:r>
              <a:rPr lang="en-US" sz="2400" b="1" dirty="0">
                <a:solidFill>
                  <a:schemeClr val="accent1"/>
                </a:solidFill>
              </a:rPr>
              <a:t>of  </a:t>
            </a:r>
            <a:r>
              <a:rPr lang="en-US" sz="2400" b="1" dirty="0" smtClean="0">
                <a:solidFill>
                  <a:schemeClr val="accent1"/>
                </a:solidFill>
              </a:rPr>
              <a:t>Women’s </a:t>
            </a:r>
            <a:r>
              <a:rPr lang="en-US" sz="2400" b="1" dirty="0">
                <a:solidFill>
                  <a:schemeClr val="accent1"/>
                </a:solidFill>
              </a:rPr>
              <a:t>Indigenous Knowledge </a:t>
            </a:r>
            <a:r>
              <a:rPr lang="en-US" sz="2400" b="1" dirty="0" smtClean="0">
                <a:solidFill>
                  <a:schemeClr val="accent1"/>
                </a:solidFill>
              </a:rPr>
              <a:t/>
            </a:r>
            <a:br>
              <a:rPr lang="en-US" sz="2400" b="1" dirty="0" smtClean="0">
                <a:solidFill>
                  <a:schemeClr val="accent1"/>
                </a:solidFill>
              </a:rPr>
            </a:br>
            <a:r>
              <a:rPr lang="en-US" sz="2400" b="1" dirty="0" smtClean="0">
                <a:solidFill>
                  <a:schemeClr val="accent1"/>
                </a:solidFill>
              </a:rPr>
              <a:t>Systems  for  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Adaptation </a:t>
            </a:r>
            <a:r>
              <a:rPr lang="en-US" sz="2400" b="1" dirty="0">
                <a:solidFill>
                  <a:schemeClr val="accent1"/>
                </a:solidFill>
              </a:rPr>
              <a:t>to Floods in </a:t>
            </a:r>
            <a:r>
              <a:rPr lang="en-US" sz="2400" b="1" dirty="0" smtClean="0">
                <a:solidFill>
                  <a:schemeClr val="accent1"/>
                </a:solidFill>
              </a:rPr>
              <a:t>Brahmaputra  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538701" y="3364912"/>
            <a:ext cx="4421655" cy="1030255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r>
              <a:rPr lang="en-US" sz="1200" dirty="0"/>
              <a:t>Dr. </a:t>
            </a:r>
            <a:r>
              <a:rPr lang="en-US" sz="1200" dirty="0" smtClean="0"/>
              <a:t>Suparana </a:t>
            </a:r>
            <a:r>
              <a:rPr lang="en-US" sz="1200" dirty="0"/>
              <a:t>Katyaini </a:t>
            </a:r>
            <a:endParaRPr lang="en-US" sz="1200" dirty="0" smtClean="0"/>
          </a:p>
          <a:p>
            <a:pPr>
              <a:lnSpc>
                <a:spcPct val="50000"/>
              </a:lnSpc>
            </a:pPr>
            <a:r>
              <a:rPr lang="en-US" sz="1200" dirty="0" smtClean="0"/>
              <a:t>Post Doctoral Fellow </a:t>
            </a:r>
          </a:p>
          <a:p>
            <a:pPr>
              <a:lnSpc>
                <a:spcPct val="50000"/>
              </a:lnSpc>
            </a:pPr>
            <a:r>
              <a:rPr lang="en-US" sz="1200" dirty="0" smtClean="0"/>
              <a:t>Department of Humanities and Social Sciences</a:t>
            </a:r>
          </a:p>
          <a:p>
            <a:pPr>
              <a:lnSpc>
                <a:spcPct val="50000"/>
              </a:lnSpc>
            </a:pPr>
            <a:r>
              <a:rPr lang="en-US" sz="1200" dirty="0" smtClean="0"/>
              <a:t>Indian </a:t>
            </a:r>
            <a:r>
              <a:rPr lang="en-US" sz="1200" dirty="0"/>
              <a:t>Institute of </a:t>
            </a:r>
            <a:r>
              <a:rPr lang="en-US" sz="1200" dirty="0" smtClean="0"/>
              <a:t>Technology  Delhi</a:t>
            </a:r>
          </a:p>
        </p:txBody>
      </p:sp>
    </p:spTree>
    <p:extLst>
      <p:ext uri="{BB962C8B-B14F-4D97-AF65-F5344CB8AC3E}">
        <p14:creationId xmlns:p14="http://schemas.microsoft.com/office/powerpoint/2010/main" val="3734424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1066" y="229736"/>
            <a:ext cx="1621971" cy="644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7210121" y="208488"/>
            <a:ext cx="1502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Place your</a:t>
            </a:r>
          </a:p>
          <a:p>
            <a:r>
              <a:rPr lang="en-AU" dirty="0"/>
              <a:t>logo here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0249" y="482257"/>
            <a:ext cx="8501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Thank you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53367177"/>
              </p:ext>
            </p:extLst>
          </p:nvPr>
        </p:nvGraphicFramePr>
        <p:xfrm>
          <a:off x="710859" y="1099301"/>
          <a:ext cx="8274384" cy="2492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59087" y="3828602"/>
            <a:ext cx="399028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E-mail: </a:t>
            </a:r>
            <a:r>
              <a:rPr lang="en-US" dirty="0" err="1" smtClean="0"/>
              <a:t>suparana.katyaini@gmail.com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407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07064616"/>
              </p:ext>
            </p:extLst>
          </p:nvPr>
        </p:nvGraphicFramePr>
        <p:xfrm>
          <a:off x="244060" y="1065780"/>
          <a:ext cx="8229600" cy="3534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55840" y="159875"/>
            <a:ext cx="8579781" cy="798165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400" dirty="0">
                <a:solidFill>
                  <a:srgbClr val="000000"/>
                </a:solidFill>
              </a:rPr>
              <a:t>Science-Policy </a:t>
            </a:r>
            <a:r>
              <a:rPr lang="en-US" sz="2400" dirty="0" smtClean="0">
                <a:solidFill>
                  <a:srgbClr val="000000"/>
                </a:solidFill>
              </a:rPr>
              <a:t>interface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407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88700" y="177637"/>
            <a:ext cx="8579781" cy="798165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Why this research </a:t>
            </a:r>
            <a:r>
              <a:rPr lang="en-US" sz="2400" dirty="0" smtClean="0">
                <a:solidFill>
                  <a:srgbClr val="000000"/>
                </a:solidFill>
              </a:rPr>
              <a:t>?</a:t>
            </a:r>
            <a:br>
              <a:rPr lang="en-US" sz="2400" dirty="0" smtClean="0">
                <a:solidFill>
                  <a:srgbClr val="000000"/>
                </a:solidFill>
              </a:rPr>
            </a:br>
            <a:endParaRPr lang="en-US" sz="1200" dirty="0">
              <a:solidFill>
                <a:srgbClr val="00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03959457"/>
              </p:ext>
            </p:extLst>
          </p:nvPr>
        </p:nvGraphicFramePr>
        <p:xfrm>
          <a:off x="0" y="1035094"/>
          <a:ext cx="8827617" cy="3299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81407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88700" y="177637"/>
            <a:ext cx="8579781" cy="798165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Choosing to </a:t>
            </a:r>
            <a:r>
              <a:rPr lang="en-US" sz="2400" dirty="0" smtClean="0">
                <a:solidFill>
                  <a:srgbClr val="000000"/>
                </a:solidFill>
              </a:rPr>
              <a:t>listen: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 women </a:t>
            </a:r>
            <a:r>
              <a:rPr lang="en-US" sz="2400" dirty="0">
                <a:solidFill>
                  <a:srgbClr val="000000"/>
                </a:solidFill>
              </a:rPr>
              <a:t>from rural mountain communities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3940488"/>
              </p:ext>
            </p:extLst>
          </p:nvPr>
        </p:nvGraphicFramePr>
        <p:xfrm>
          <a:off x="-4407653" y="1835055"/>
          <a:ext cx="18870705" cy="2499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5843" y="2640262"/>
            <a:ext cx="2832515" cy="17543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Living with Brahmaputra connotes living with floods’ develops indigenous knowledge systems for adaptation and resilience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176802" y="2646488"/>
            <a:ext cx="2832515" cy="1754327"/>
          </a:xfrm>
          <a:prstGeom prst="rect">
            <a:avLst/>
          </a:prstGeom>
          <a:solidFill>
            <a:srgbClr val="DAE3F3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Disaster management and water policies recognize the need to include women in different capacities. 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43444" y="2625306"/>
            <a:ext cx="2832515" cy="1754327"/>
          </a:xfrm>
          <a:prstGeom prst="rect">
            <a:avLst/>
          </a:prstGeom>
          <a:solidFill>
            <a:srgbClr val="DAE3F3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Listening to their voices: bring their knowledge on adaptation and resilience  in policy discussions.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407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10" name="Picture 4" descr="C:\Users\Jyotsna\Desktop\suparana\IRF\report\ma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1883" y="1030191"/>
            <a:ext cx="2853229" cy="3191423"/>
          </a:xfrm>
          <a:prstGeom prst="rect">
            <a:avLst/>
          </a:prstGeom>
          <a:noFill/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50152227"/>
              </p:ext>
            </p:extLst>
          </p:nvPr>
        </p:nvGraphicFramePr>
        <p:xfrm>
          <a:off x="194235" y="1067734"/>
          <a:ext cx="5393765" cy="3541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Rectangle 3"/>
          <p:cNvSpPr/>
          <p:nvPr/>
        </p:nvSpPr>
        <p:spPr>
          <a:xfrm>
            <a:off x="260501" y="400516"/>
            <a:ext cx="8547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Process/method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81359" y="4209340"/>
            <a:ext cx="2824951" cy="2000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700" dirty="0" smtClean="0"/>
              <a:t>http://www.india-wris.nrsc.gov.in/wrpinfo/index.php?title=Brahmaputra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681407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2" name="Rectangle 1"/>
          <p:cNvSpPr/>
          <p:nvPr/>
        </p:nvSpPr>
        <p:spPr>
          <a:xfrm>
            <a:off x="208005" y="470326"/>
            <a:ext cx="8615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Reflections from group interactions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4653" y="887926"/>
            <a:ext cx="3140506" cy="191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747501" y="2546087"/>
            <a:ext cx="3284280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Group discussion: both men and women , Assam</a:t>
            </a:r>
            <a:endParaRPr lang="en-US" sz="1200" dirty="0"/>
          </a:p>
        </p:txBody>
      </p:sp>
      <p:pic>
        <p:nvPicPr>
          <p:cNvPr id="15" name="Picture 2" descr="C:\Users\Jyotsna\Desktop\suparana\IRF\Majuli IRF\Majuli17042017\DSCN90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1828" y="2859872"/>
            <a:ext cx="3195059" cy="159656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747502" y="4190006"/>
            <a:ext cx="3273338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Group discussion: only women, Assam</a:t>
            </a:r>
            <a:endParaRPr lang="en-US" sz="1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06836549"/>
              </p:ext>
            </p:extLst>
          </p:nvPr>
        </p:nvGraphicFramePr>
        <p:xfrm>
          <a:off x="-295608" y="1010567"/>
          <a:ext cx="6459118" cy="3763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681407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2" name="Rectangle 1"/>
          <p:cNvSpPr/>
          <p:nvPr/>
        </p:nvSpPr>
        <p:spPr>
          <a:xfrm>
            <a:off x="284637" y="405235"/>
            <a:ext cx="86058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Lived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and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told stories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362" y="1008333"/>
            <a:ext cx="2605400" cy="353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265387" y="4019417"/>
            <a:ext cx="2843430" cy="668804"/>
          </a:xfrm>
          <a:prstGeom prst="rect">
            <a:avLst/>
          </a:prstGeom>
          <a:solidFill>
            <a:srgbClr val="FFE193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>
              <a:lnSpc>
                <a:spcPct val="100000"/>
              </a:lnSpc>
              <a:spcBef>
                <a:spcPts val="0"/>
              </a:spcBef>
            </a:pPr>
            <a:r>
              <a:rPr lang="en-US" sz="1400" dirty="0" err="1" smtClean="0"/>
              <a:t>Kherepe</a:t>
            </a:r>
            <a:r>
              <a:rPr lang="en-US" sz="1400" dirty="0" smtClean="0"/>
              <a:t> Meme, oldest woman in </a:t>
            </a:r>
            <a:r>
              <a:rPr lang="en-US" sz="1400" dirty="0" err="1" smtClean="0"/>
              <a:t>Kebali</a:t>
            </a:r>
            <a:r>
              <a:rPr lang="en-US" sz="1400" dirty="0" smtClean="0"/>
              <a:t> village located near the tributary of </a:t>
            </a:r>
            <a:r>
              <a:rPr lang="en-US" sz="1400" dirty="0" err="1" smtClean="0"/>
              <a:t>Dibang</a:t>
            </a:r>
            <a:r>
              <a:rPr lang="en-US" sz="1400" dirty="0" smtClean="0"/>
              <a:t> River,  </a:t>
            </a:r>
          </a:p>
          <a:p>
            <a:pPr marL="118872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/>
              <a:t>Arunachal Pradesh</a:t>
            </a:r>
            <a:endParaRPr lang="en-US" sz="1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512118"/>
              </p:ext>
            </p:extLst>
          </p:nvPr>
        </p:nvGraphicFramePr>
        <p:xfrm>
          <a:off x="3220264" y="1032957"/>
          <a:ext cx="5838433" cy="3459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681407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2" name="Rectangle 1"/>
          <p:cNvSpPr/>
          <p:nvPr/>
        </p:nvSpPr>
        <p:spPr>
          <a:xfrm>
            <a:off x="246431" y="239516"/>
            <a:ext cx="85871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Key lessons learnt: 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Strengthening the science-policy interface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6050762"/>
              </p:ext>
            </p:extLst>
          </p:nvPr>
        </p:nvGraphicFramePr>
        <p:xfrm>
          <a:off x="217996" y="995058"/>
          <a:ext cx="8587162" cy="3828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81407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42850265"/>
              </p:ext>
            </p:extLst>
          </p:nvPr>
        </p:nvGraphicFramePr>
        <p:xfrm>
          <a:off x="483387" y="1061393"/>
          <a:ext cx="8435507" cy="4006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2" descr="C:\Users\Jyotsna\Desktop\suparana\IRF\photo\DCIM\100NIKON\DSCN954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31372" y="0"/>
            <a:ext cx="2819665" cy="2231775"/>
          </a:xfrm>
          <a:prstGeom prst="rect">
            <a:avLst/>
          </a:prstGeom>
          <a:noFill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18957" y="2907688"/>
            <a:ext cx="3080384" cy="225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-18958" y="4899870"/>
            <a:ext cx="3099341" cy="262584"/>
          </a:xfrm>
          <a:prstGeom prst="rect">
            <a:avLst/>
          </a:prstGeom>
          <a:solidFill>
            <a:srgbClr val="FFE193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/>
              <a:t>Women farmers from </a:t>
            </a:r>
            <a:r>
              <a:rPr lang="en-US" sz="1400" dirty="0" err="1" smtClean="0"/>
              <a:t>Idu</a:t>
            </a:r>
            <a:r>
              <a:rPr lang="en-US" sz="1400" dirty="0" smtClean="0"/>
              <a:t> tribe, Assam</a:t>
            </a:r>
            <a:endParaRPr lang="en-US" sz="14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340850" y="2105887"/>
            <a:ext cx="2803150" cy="329635"/>
          </a:xfrm>
          <a:prstGeom prst="rect">
            <a:avLst/>
          </a:prstGeom>
          <a:solidFill>
            <a:srgbClr val="FFE193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>
              <a:lnSpc>
                <a:spcPct val="100000"/>
              </a:lnSpc>
              <a:spcBef>
                <a:spcPts val="0"/>
              </a:spcBef>
            </a:pPr>
            <a:r>
              <a:rPr lang="en-US" sz="1200" dirty="0" smtClean="0"/>
              <a:t>Women from </a:t>
            </a:r>
            <a:r>
              <a:rPr lang="en-US" sz="1200" dirty="0" err="1" smtClean="0"/>
              <a:t>Deori</a:t>
            </a:r>
            <a:r>
              <a:rPr lang="en-US" sz="1200" dirty="0" smtClean="0"/>
              <a:t> tribe, Assam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540249" y="539119"/>
            <a:ext cx="8501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Achievements</a:t>
            </a:r>
          </a:p>
        </p:txBody>
      </p:sp>
    </p:spTree>
    <p:extLst>
      <p:ext uri="{BB962C8B-B14F-4D97-AF65-F5344CB8AC3E}">
        <p14:creationId xmlns:p14="http://schemas.microsoft.com/office/powerpoint/2010/main" val="3681407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49E6E776999543B996D8733D2B0D14" ma:contentTypeVersion="9" ma:contentTypeDescription="Create a new document." ma:contentTypeScope="" ma:versionID="c1d6e3c4715a1de48266397bc4515043">
  <xsd:schema xmlns:xsd="http://www.w3.org/2001/XMLSchema" xmlns:xs="http://www.w3.org/2001/XMLSchema" xmlns:p="http://schemas.microsoft.com/office/2006/metadata/properties" xmlns:ns2="cbf4a21a-cf3b-4b9d-aa0b-70faefbebe32" xmlns:ns3="f7489666-f3d7-4a42-a3d7-08599440cd77" targetNamespace="http://schemas.microsoft.com/office/2006/metadata/properties" ma:root="true" ma:fieldsID="1e9a080e661f55d2530c176515166815" ns2:_="" ns3:_="">
    <xsd:import namespace="cbf4a21a-cf3b-4b9d-aa0b-70faefbebe32"/>
    <xsd:import namespace="f7489666-f3d7-4a42-a3d7-08599440cd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f4a21a-cf3b-4b9d-aa0b-70faefbebe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89666-f3d7-4a42-a3d7-08599440cd7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7489666-f3d7-4a42-a3d7-08599440cd77">
      <UserInfo>
        <DisplayName>Natalie Baker</DisplayName>
        <AccountId>18</AccountId>
        <AccountType/>
      </UserInfo>
      <UserInfo>
        <DisplayName>Kelly McMillan</DisplayName>
        <AccountId>17</AccountId>
        <AccountType/>
      </UserInfo>
      <UserInfo>
        <DisplayName>Patricia Dalby</DisplayName>
        <AccountId>20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77789FC-587F-4757-9350-191924A672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f4a21a-cf3b-4b9d-aa0b-70faefbebe32"/>
    <ds:schemaRef ds:uri="f7489666-f3d7-4a42-a3d7-08599440cd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6AAD475-17E9-4EB1-9674-5512BBACF2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952CCA-0236-41D1-A051-FA01E572CD68}">
  <ds:schemaRefs>
    <ds:schemaRef ds:uri="http://schemas.microsoft.com/office/2006/metadata/properties"/>
    <ds:schemaRef ds:uri="http://schemas.microsoft.com/office/infopath/2007/PartnerControls"/>
    <ds:schemaRef ds:uri="f7489666-f3d7-4a42-a3d7-08599440cd7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476</TotalTime>
  <Words>799</Words>
  <Application>Microsoft Macintosh PowerPoint</Application>
  <PresentationFormat>On-screen Show (16:9)</PresentationFormat>
  <Paragraphs>98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Science-Policy interface:   Significance of  Women’s Indigenous Knowledge  Systems  for   Adaptation to Floods in Brahmaputra  </vt:lpstr>
      <vt:lpstr>Science-Policy interface</vt:lpstr>
      <vt:lpstr>Why this research ? </vt:lpstr>
      <vt:lpstr>Choosing to listen:  women from rural mountain communities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Tanushree Rao</dc:creator>
  <cp:lastModifiedBy>suparana katyaini</cp:lastModifiedBy>
  <cp:revision>39</cp:revision>
  <dcterms:created xsi:type="dcterms:W3CDTF">2016-07-18T05:53:10Z</dcterms:created>
  <dcterms:modified xsi:type="dcterms:W3CDTF">2018-10-11T05:08:41Z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0x0101007349E6E776999543B996D8733D2B0D14</vt:lpwstr>
  </property>
  <property fmtid="{D5CDD505-2E9C-101B-9397-08002B2CF9AE}" pid="3" name="Order">
    <vt:r8>20200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