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6" r:id="rId3"/>
    <p:sldId id="340" r:id="rId4"/>
    <p:sldId id="327" r:id="rId5"/>
    <p:sldId id="328" r:id="rId6"/>
    <p:sldId id="341" r:id="rId7"/>
    <p:sldId id="329" r:id="rId8"/>
    <p:sldId id="330" r:id="rId9"/>
    <p:sldId id="332" r:id="rId10"/>
    <p:sldId id="335" r:id="rId11"/>
    <p:sldId id="342" r:id="rId12"/>
    <p:sldId id="336" r:id="rId13"/>
    <p:sldId id="337" r:id="rId14"/>
    <p:sldId id="338" r:id="rId15"/>
    <p:sldId id="313" r:id="rId16"/>
    <p:sldId id="339" r:id="rId17"/>
    <p:sldId id="343" r:id="rId18"/>
    <p:sldId id="28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4" y="-10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B9B6-5245-47AA-931A-400BCCC275F6}" type="datetimeFigureOut">
              <a:rPr lang="en-AU" smtClean="0"/>
              <a:t>28/08/2017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AABE-A1C9-44F5-84B6-6225D57F21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5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8626-CF08-4767-88A8-B1D16C47252F}" type="datetimeFigureOut">
              <a:rPr lang="en-AU" smtClean="0"/>
              <a:t>28/08/2017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3999-64EC-431F-B504-B4E450245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5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39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33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7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09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3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90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5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90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3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63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87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54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31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46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3999-64EC-431F-B504-B4E450245DC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05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0768"/>
            <a:ext cx="12192000" cy="462717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804"/>
            <a:ext cx="12192000" cy="3834392"/>
            <a:chOff x="0" y="1511804"/>
            <a:chExt cx="9144000" cy="3834392"/>
          </a:xfrm>
        </p:grpSpPr>
        <p:pic>
          <p:nvPicPr>
            <p:cNvPr id="4" name="Picture 3" descr="Untitled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2000"/>
              <a:ext cx="2508982" cy="3834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779" y="1511804"/>
              <a:ext cx="6617221" cy="38343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534600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chemeClr val="bg1"/>
              </a:solidFill>
            </a:endParaRPr>
          </a:p>
          <a:p>
            <a:pPr algn="ctr"/>
            <a:endParaRPr lang="en-US" sz="18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0" y="0"/>
            <a:ext cx="19056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5346000"/>
            <a:ext cx="43008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3360000" y="5346000"/>
            <a:ext cx="1905600" cy="1512000"/>
          </a:xfrm>
          <a:prstGeom prst="triangle">
            <a:avLst/>
          </a:prstGeom>
          <a:solidFill>
            <a:srgbClr val="E9E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1186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3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3590"/>
            <a:ext cx="12192000" cy="57672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12192000" cy="3834896"/>
            <a:chOff x="0" y="1511300"/>
            <a:chExt cx="9144000" cy="3834896"/>
          </a:xfrm>
        </p:grpSpPr>
        <p:pic>
          <p:nvPicPr>
            <p:cNvPr id="4" name="Picture 3" descr="Untitled-3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6" name="Rectangle 19"/>
          <p:cNvSpPr/>
          <p:nvPr userDrawn="1"/>
        </p:nvSpPr>
        <p:spPr>
          <a:xfrm>
            <a:off x="5993111" y="5343619"/>
            <a:ext cx="6212636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1680000" y="0"/>
            <a:ext cx="19056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5346000"/>
            <a:ext cx="5999989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47487" y="5346000"/>
            <a:ext cx="1905600" cy="1512000"/>
          </a:xfrm>
          <a:prstGeom prst="triangle">
            <a:avLst/>
          </a:prstGeom>
          <a:solidFill>
            <a:srgbClr val="E9E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0154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s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319253"/>
            <a:ext cx="8112224" cy="4555374"/>
          </a:xfrm>
          <a:prstGeom prst="rect">
            <a:avLst/>
          </a:prstGeom>
          <a:noFill/>
          <a:extLst/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12192000" cy="3834896"/>
            <a:chOff x="0" y="1511300"/>
            <a:chExt cx="9144000" cy="3834896"/>
          </a:xfrm>
        </p:grpSpPr>
        <p:pic>
          <p:nvPicPr>
            <p:cNvPr id="4" name="Picture 3" descr="Untitled-5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5047488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480" y="1511804"/>
              <a:ext cx="4096520" cy="38343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5346000"/>
            <a:ext cx="7679499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" name="Rectangle 19"/>
          <p:cNvSpPr/>
          <p:nvPr userDrawn="1"/>
        </p:nvSpPr>
        <p:spPr>
          <a:xfrm>
            <a:off x="7678600" y="5343618"/>
            <a:ext cx="4513400" cy="1514381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5050" h="1514381">
                <a:moveTo>
                  <a:pt x="714375" y="0"/>
                </a:moveTo>
                <a:lnTo>
                  <a:pt x="3385050" y="2381"/>
                </a:lnTo>
                <a:lnTo>
                  <a:pt x="3385050" y="1514381"/>
                </a:lnTo>
                <a:lnTo>
                  <a:pt x="0" y="1514381"/>
                </a:lnTo>
                <a:lnTo>
                  <a:pt x="714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3360000" y="0"/>
            <a:ext cx="19056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Isosceles Triangle 9"/>
          <p:cNvSpPr/>
          <p:nvPr userDrawn="1"/>
        </p:nvSpPr>
        <p:spPr>
          <a:xfrm flipV="1">
            <a:off x="6729983" y="5346000"/>
            <a:ext cx="1905600" cy="1512000"/>
          </a:xfrm>
          <a:prstGeom prst="triangle">
            <a:avLst/>
          </a:prstGeom>
          <a:solidFill>
            <a:srgbClr val="E9E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48084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5039883" y="1512001"/>
            <a:ext cx="7158476" cy="3834001"/>
          </a:xfrm>
          <a:custGeom>
            <a:avLst/>
            <a:gdLst>
              <a:gd name="connsiteX0" fmla="*/ 0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0 w 4099650"/>
              <a:gd name="connsiteY4" fmla="*/ 0 h 3834000"/>
              <a:gd name="connsiteX0" fmla="*/ 1119188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119188 w 4099650"/>
              <a:gd name="connsiteY4" fmla="*/ 0 h 3834000"/>
              <a:gd name="connsiteX0" fmla="*/ 1585913 w 4099650"/>
              <a:gd name="connsiteY0" fmla="*/ 4762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585913 w 4099650"/>
              <a:gd name="connsiteY4" fmla="*/ 4762 h 3834000"/>
              <a:gd name="connsiteX0" fmla="*/ 209073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2090738 w 4099650"/>
              <a:gd name="connsiteY4" fmla="*/ 0 h 3834001"/>
              <a:gd name="connsiteX0" fmla="*/ 180498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1804988 w 4099650"/>
              <a:gd name="connsiteY4" fmla="*/ 0 h 3834001"/>
              <a:gd name="connsiteX0" fmla="*/ 1804988 w 4099650"/>
              <a:gd name="connsiteY0" fmla="*/ 2380 h 3836381"/>
              <a:gd name="connsiteX1" fmla="*/ 3935344 w 4099650"/>
              <a:gd name="connsiteY1" fmla="*/ 0 h 3836381"/>
              <a:gd name="connsiteX2" fmla="*/ 4099650 w 4099650"/>
              <a:gd name="connsiteY2" fmla="*/ 3836381 h 3836381"/>
              <a:gd name="connsiteX3" fmla="*/ 0 w 4099650"/>
              <a:gd name="connsiteY3" fmla="*/ 3836381 h 3836381"/>
              <a:gd name="connsiteX4" fmla="*/ 1804988 w 4099650"/>
              <a:gd name="connsiteY4" fmla="*/ 2380 h 3836381"/>
              <a:gd name="connsiteX0" fmla="*/ 1804988 w 3935344"/>
              <a:gd name="connsiteY0" fmla="*/ 2380 h 3838762"/>
              <a:gd name="connsiteX1" fmla="*/ 3935344 w 3935344"/>
              <a:gd name="connsiteY1" fmla="*/ 0 h 3838762"/>
              <a:gd name="connsiteX2" fmla="*/ 3935344 w 3935344"/>
              <a:gd name="connsiteY2" fmla="*/ 3838762 h 3838762"/>
              <a:gd name="connsiteX3" fmla="*/ 0 w 3935344"/>
              <a:gd name="connsiteY3" fmla="*/ 3836381 h 3838762"/>
              <a:gd name="connsiteX4" fmla="*/ 1804988 w 3935344"/>
              <a:gd name="connsiteY4" fmla="*/ 2380 h 3838762"/>
              <a:gd name="connsiteX0" fmla="*/ 1804988 w 5368857"/>
              <a:gd name="connsiteY0" fmla="*/ 2380 h 3836381"/>
              <a:gd name="connsiteX1" fmla="*/ 3935344 w 5368857"/>
              <a:gd name="connsiteY1" fmla="*/ 0 h 3836381"/>
              <a:gd name="connsiteX2" fmla="*/ 5368857 w 5368857"/>
              <a:gd name="connsiteY2" fmla="*/ 3834000 h 3836381"/>
              <a:gd name="connsiteX3" fmla="*/ 0 w 5368857"/>
              <a:gd name="connsiteY3" fmla="*/ 3836381 h 3836381"/>
              <a:gd name="connsiteX4" fmla="*/ 1804988 w 5368857"/>
              <a:gd name="connsiteY4" fmla="*/ 2380 h 3836381"/>
              <a:gd name="connsiteX0" fmla="*/ 1804988 w 5368857"/>
              <a:gd name="connsiteY0" fmla="*/ 0 h 3834001"/>
              <a:gd name="connsiteX1" fmla="*/ 5366475 w 5368857"/>
              <a:gd name="connsiteY1" fmla="*/ 2 h 3834001"/>
              <a:gd name="connsiteX2" fmla="*/ 5368857 w 5368857"/>
              <a:gd name="connsiteY2" fmla="*/ 3831620 h 3834001"/>
              <a:gd name="connsiteX3" fmla="*/ 0 w 5368857"/>
              <a:gd name="connsiteY3" fmla="*/ 3834001 h 3834001"/>
              <a:gd name="connsiteX4" fmla="*/ 1804988 w 5368857"/>
              <a:gd name="connsiteY4" fmla="*/ 0 h 38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857" h="3834001">
                <a:moveTo>
                  <a:pt x="1804988" y="0"/>
                </a:moveTo>
                <a:lnTo>
                  <a:pt x="5366475" y="2"/>
                </a:lnTo>
                <a:lnTo>
                  <a:pt x="5368857" y="3831620"/>
                </a:lnTo>
                <a:lnTo>
                  <a:pt x="0" y="3834001"/>
                </a:lnTo>
                <a:lnTo>
                  <a:pt x="1804988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Rectangle 8"/>
          <p:cNvSpPr/>
          <p:nvPr userDrawn="1"/>
        </p:nvSpPr>
        <p:spPr>
          <a:xfrm>
            <a:off x="971" y="1512000"/>
            <a:ext cx="5042248" cy="3834000"/>
          </a:xfrm>
          <a:custGeom>
            <a:avLst/>
            <a:gdLst>
              <a:gd name="connsiteX0" fmla="*/ 0 w 3233312"/>
              <a:gd name="connsiteY0" fmla="*/ 0 h 3834000"/>
              <a:gd name="connsiteX1" fmla="*/ 3233312 w 3233312"/>
              <a:gd name="connsiteY1" fmla="*/ 0 h 3834000"/>
              <a:gd name="connsiteX2" fmla="*/ 3233312 w 3233312"/>
              <a:gd name="connsiteY2" fmla="*/ 3834000 h 3834000"/>
              <a:gd name="connsiteX3" fmla="*/ 0 w 3233312"/>
              <a:gd name="connsiteY3" fmla="*/ 3834000 h 3834000"/>
              <a:gd name="connsiteX4" fmla="*/ 0 w 323331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0 w 5043062"/>
              <a:gd name="connsiteY3" fmla="*/ 3834000 h 3834000"/>
              <a:gd name="connsiteX4" fmla="*/ 0 w 504306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1254919 w 5043062"/>
              <a:gd name="connsiteY3" fmla="*/ 3831619 h 3834000"/>
              <a:gd name="connsiteX4" fmla="*/ 0 w 5043062"/>
              <a:gd name="connsiteY4" fmla="*/ 0 h 3834000"/>
              <a:gd name="connsiteX0" fmla="*/ 7144 w 3788143"/>
              <a:gd name="connsiteY0" fmla="*/ 0 h 3834000"/>
              <a:gd name="connsiteX1" fmla="*/ 1978393 w 3788143"/>
              <a:gd name="connsiteY1" fmla="*/ 0 h 3834000"/>
              <a:gd name="connsiteX2" fmla="*/ 3788143 w 3788143"/>
              <a:gd name="connsiteY2" fmla="*/ 3834000 h 3834000"/>
              <a:gd name="connsiteX3" fmla="*/ 0 w 3788143"/>
              <a:gd name="connsiteY3" fmla="*/ 3831619 h 3834000"/>
              <a:gd name="connsiteX4" fmla="*/ 7144 w 3788143"/>
              <a:gd name="connsiteY4" fmla="*/ 0 h 3834000"/>
              <a:gd name="connsiteX0" fmla="*/ 22 w 3781021"/>
              <a:gd name="connsiteY0" fmla="*/ 0 h 3834000"/>
              <a:gd name="connsiteX1" fmla="*/ 1971271 w 3781021"/>
              <a:gd name="connsiteY1" fmla="*/ 0 h 3834000"/>
              <a:gd name="connsiteX2" fmla="*/ 3781021 w 3781021"/>
              <a:gd name="connsiteY2" fmla="*/ 3834000 h 3834000"/>
              <a:gd name="connsiteX3" fmla="*/ 190522 w 3781021"/>
              <a:gd name="connsiteY3" fmla="*/ 3669694 h 3834000"/>
              <a:gd name="connsiteX4" fmla="*/ 22 w 3781021"/>
              <a:gd name="connsiteY4" fmla="*/ 0 h 3834000"/>
              <a:gd name="connsiteX0" fmla="*/ 687 w 3781686"/>
              <a:gd name="connsiteY0" fmla="*/ 0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0 h 3834000"/>
              <a:gd name="connsiteX0" fmla="*/ 240507 w 3780999"/>
              <a:gd name="connsiteY0" fmla="*/ 200025 h 3834000"/>
              <a:gd name="connsiteX1" fmla="*/ 1971249 w 3780999"/>
              <a:gd name="connsiteY1" fmla="*/ 0 h 3834000"/>
              <a:gd name="connsiteX2" fmla="*/ 3780999 w 3780999"/>
              <a:gd name="connsiteY2" fmla="*/ 3834000 h 3834000"/>
              <a:gd name="connsiteX3" fmla="*/ 0 w 3780999"/>
              <a:gd name="connsiteY3" fmla="*/ 3829238 h 3834000"/>
              <a:gd name="connsiteX4" fmla="*/ 240507 w 3780999"/>
              <a:gd name="connsiteY4" fmla="*/ 200025 h 3834000"/>
              <a:gd name="connsiteX0" fmla="*/ 687 w 3781686"/>
              <a:gd name="connsiteY0" fmla="*/ 4762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4762 h 38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686" h="3834000">
                <a:moveTo>
                  <a:pt x="687" y="4762"/>
                </a:moveTo>
                <a:lnTo>
                  <a:pt x="1971936" y="0"/>
                </a:lnTo>
                <a:lnTo>
                  <a:pt x="3781686" y="3834000"/>
                </a:lnTo>
                <a:lnTo>
                  <a:pt x="687" y="3829238"/>
                </a:lnTo>
                <a:cubicBezTo>
                  <a:pt x="3068" y="2552032"/>
                  <a:pt x="-1694" y="1281968"/>
                  <a:pt x="687" y="476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Rectangle 3"/>
          <p:cNvSpPr/>
          <p:nvPr userDrawn="1"/>
        </p:nvSpPr>
        <p:spPr>
          <a:xfrm>
            <a:off x="2632800" y="1512001"/>
            <a:ext cx="4833600" cy="3836381"/>
          </a:xfrm>
          <a:custGeom>
            <a:avLst/>
            <a:gdLst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362520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1545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8763"/>
              <a:gd name="connsiteX1" fmla="*/ 3625200 w 3625200"/>
              <a:gd name="connsiteY1" fmla="*/ 0 h 3838763"/>
              <a:gd name="connsiteX2" fmla="*/ 1820212 w 3625200"/>
              <a:gd name="connsiteY2" fmla="*/ 3834000 h 3838763"/>
              <a:gd name="connsiteX3" fmla="*/ 1816893 w 3625200"/>
              <a:gd name="connsiteY3" fmla="*/ 3838763 h 3838763"/>
              <a:gd name="connsiteX4" fmla="*/ 0 w 3625200"/>
              <a:gd name="connsiteY4" fmla="*/ 0 h 3838763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562099 w 3625200"/>
              <a:gd name="connsiteY3" fmla="*/ 3507769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807368 w 3625200"/>
              <a:gd name="connsiteY3" fmla="*/ 3438712 h 3834000"/>
              <a:gd name="connsiteX4" fmla="*/ 0 w 3625200"/>
              <a:gd name="connsiteY4" fmla="*/ 0 h 3834000"/>
              <a:gd name="connsiteX0" fmla="*/ 0 w 3625200"/>
              <a:gd name="connsiteY0" fmla="*/ 0 h 3688744"/>
              <a:gd name="connsiteX1" fmla="*/ 3625200 w 3625200"/>
              <a:gd name="connsiteY1" fmla="*/ 0 h 3688744"/>
              <a:gd name="connsiteX2" fmla="*/ 1853549 w 3625200"/>
              <a:gd name="connsiteY2" fmla="*/ 3688744 h 3688744"/>
              <a:gd name="connsiteX3" fmla="*/ 1807368 w 3625200"/>
              <a:gd name="connsiteY3" fmla="*/ 3438712 h 3688744"/>
              <a:gd name="connsiteX4" fmla="*/ 0 w 3625200"/>
              <a:gd name="connsiteY4" fmla="*/ 0 h 3688744"/>
              <a:gd name="connsiteX0" fmla="*/ 0 w 3625200"/>
              <a:gd name="connsiteY0" fmla="*/ 0 h 3831618"/>
              <a:gd name="connsiteX1" fmla="*/ 3625200 w 3625200"/>
              <a:gd name="connsiteY1" fmla="*/ 0 h 3831618"/>
              <a:gd name="connsiteX2" fmla="*/ 1853549 w 3625200"/>
              <a:gd name="connsiteY2" fmla="*/ 3688744 h 3831618"/>
              <a:gd name="connsiteX3" fmla="*/ 1802606 w 3625200"/>
              <a:gd name="connsiteY3" fmla="*/ 3831618 h 3831618"/>
              <a:gd name="connsiteX4" fmla="*/ 0 w 3625200"/>
              <a:gd name="connsiteY4" fmla="*/ 0 h 3831618"/>
              <a:gd name="connsiteX0" fmla="*/ 0 w 3625200"/>
              <a:gd name="connsiteY0" fmla="*/ 0 h 3836381"/>
              <a:gd name="connsiteX1" fmla="*/ 3625200 w 3625200"/>
              <a:gd name="connsiteY1" fmla="*/ 0 h 3836381"/>
              <a:gd name="connsiteX2" fmla="*/ 1801162 w 3625200"/>
              <a:gd name="connsiteY2" fmla="*/ 3836381 h 3836381"/>
              <a:gd name="connsiteX3" fmla="*/ 1802606 w 3625200"/>
              <a:gd name="connsiteY3" fmla="*/ 3831618 h 3836381"/>
              <a:gd name="connsiteX4" fmla="*/ 0 w 3625200"/>
              <a:gd name="connsiteY4" fmla="*/ 0 h 383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200" h="3836381">
                <a:moveTo>
                  <a:pt x="0" y="0"/>
                </a:moveTo>
                <a:lnTo>
                  <a:pt x="3625200" y="0"/>
                </a:lnTo>
                <a:lnTo>
                  <a:pt x="1801162" y="3836381"/>
                </a:lnTo>
                <a:lnTo>
                  <a:pt x="1802606" y="38316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511300"/>
            <a:ext cx="12192000" cy="3834896"/>
            <a:chOff x="0" y="1511300"/>
            <a:chExt cx="9144000" cy="3834896"/>
          </a:xfrm>
        </p:grpSpPr>
        <p:pic>
          <p:nvPicPr>
            <p:cNvPr id="15" name="Picture 14" descr="Untitled-3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8" name="Rectangle 19"/>
          <p:cNvSpPr/>
          <p:nvPr userDrawn="1"/>
        </p:nvSpPr>
        <p:spPr>
          <a:xfrm>
            <a:off x="5993111" y="5343619"/>
            <a:ext cx="6212636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Isosceles Triangle 9"/>
          <p:cNvSpPr/>
          <p:nvPr userDrawn="1"/>
        </p:nvSpPr>
        <p:spPr>
          <a:xfrm flipV="1">
            <a:off x="1680000" y="0"/>
            <a:ext cx="19056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46000"/>
            <a:ext cx="5999989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sz="180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flipV="1">
            <a:off x="5047487" y="5346000"/>
            <a:ext cx="1905600" cy="1512000"/>
          </a:xfrm>
          <a:prstGeom prst="triangle">
            <a:avLst/>
          </a:prstGeom>
          <a:solidFill>
            <a:srgbClr val="E9E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00004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1420251"/>
            <a:ext cx="9998901" cy="47059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3499" y="1"/>
            <a:ext cx="9998901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8" y="-2"/>
            <a:ext cx="1342473" cy="1420251"/>
            <a:chOff x="755" y="-2"/>
            <a:chExt cx="1006855" cy="1420251"/>
          </a:xfrm>
        </p:grpSpPr>
        <p:sp>
          <p:nvSpPr>
            <p:cNvPr id="7" name="Isosceles Triangle 6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8" name="Isosceles Triangle 7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337959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1124745"/>
            <a:ext cx="9998901" cy="500141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3499" y="1"/>
            <a:ext cx="9998901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1007" y="1"/>
            <a:ext cx="894983" cy="710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Isosceles Triangle 6"/>
          <p:cNvSpPr/>
          <p:nvPr userDrawn="1"/>
        </p:nvSpPr>
        <p:spPr>
          <a:xfrm rot="10800000" flipV="1">
            <a:off x="448497" y="-2"/>
            <a:ext cx="894983" cy="7101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1557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1"/>
            <a:ext cx="12190993" cy="39620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3499" y="1420251"/>
            <a:ext cx="9998901" cy="4705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3499" y="548681"/>
            <a:ext cx="9998901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12192000" cy="44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1008" y="-2"/>
            <a:ext cx="558941" cy="4434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Isosceles Triangle 7"/>
          <p:cNvSpPr/>
          <p:nvPr userDrawn="1"/>
        </p:nvSpPr>
        <p:spPr>
          <a:xfrm rot="10800000" flipV="1">
            <a:off x="280480" y="1"/>
            <a:ext cx="558939" cy="4434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09508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12192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3499" y="1"/>
            <a:ext cx="9998901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08" y="-2"/>
            <a:ext cx="1342473" cy="1420251"/>
            <a:chOff x="755" y="-2"/>
            <a:chExt cx="1006855" cy="1420251"/>
          </a:xfrm>
        </p:grpSpPr>
        <p:sp>
          <p:nvSpPr>
            <p:cNvPr id="9" name="Isosceles Triangle 8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0" name="Isosceles Triangle 9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27572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0124"/>
            <a:ext cx="12192000" cy="19333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1"/>
            <a:ext cx="12192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83499" y="1"/>
            <a:ext cx="9998901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Isosceles Triangle 15"/>
          <p:cNvSpPr/>
          <p:nvPr userDrawn="1"/>
        </p:nvSpPr>
        <p:spPr>
          <a:xfrm flipV="1">
            <a:off x="1007" y="1"/>
            <a:ext cx="894983" cy="710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flipV="1">
            <a:off x="448498" y="710125"/>
            <a:ext cx="894983" cy="710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8" name="Isosceles Triangle 17"/>
          <p:cNvSpPr/>
          <p:nvPr userDrawn="1"/>
        </p:nvSpPr>
        <p:spPr>
          <a:xfrm rot="10800000" flipV="1">
            <a:off x="448497" y="-2"/>
            <a:ext cx="894983" cy="7101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1583499" y="2852935"/>
            <a:ext cx="9998901" cy="32732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95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A5E5-4A2F-4BF0-BD24-3D5392D61631}" type="datetimeFigureOut">
              <a:rPr lang="en-AU" smtClean="0"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786E-3355-4319-A349-5A0CCF522B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8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5.jpeg"/><Relationship Id="rId10" Type="http://schemas.openxmlformats.org/officeDocument/2006/relationships/image" Target="../media/image34.png"/><Relationship Id="rId4" Type="http://schemas.openxmlformats.org/officeDocument/2006/relationships/image" Target="../media/image17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7408" y="52540"/>
            <a:ext cx="10585176" cy="15119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AU" b="1" dirty="0"/>
              <a:t>Modelling population dynamics of fish in the Murray-Darling Basin- from local to Basin scale</a:t>
            </a:r>
          </a:p>
          <a:p>
            <a:pPr algn="ctr"/>
            <a:r>
              <a:rPr lang="en-AU" sz="2400" dirty="0"/>
              <a:t>John Koehn, Arthur </a:t>
            </a:r>
            <a:r>
              <a:rPr lang="en-AU" sz="2400" dirty="0" err="1"/>
              <a:t>Rylah</a:t>
            </a:r>
            <a:r>
              <a:rPr lang="en-AU" sz="2400" dirty="0"/>
              <a:t> Institute, DELWP, Victoria</a:t>
            </a:r>
          </a:p>
        </p:txBody>
      </p:sp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2" y="623358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90" y="5498013"/>
            <a:ext cx="2467066" cy="616767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3352" y="1628800"/>
            <a:ext cx="2482851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AU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Charles Todd</a:t>
            </a:r>
          </a:p>
          <a:p>
            <a:pPr>
              <a:buNone/>
            </a:pPr>
            <a:r>
              <a:rPr lang="en-AU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Ivor Stuart</a:t>
            </a:r>
          </a:p>
          <a:p>
            <a:pPr>
              <a:buNone/>
            </a:pPr>
            <a:r>
              <a:rPr lang="en-AU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Brenton </a:t>
            </a:r>
            <a:r>
              <a:rPr lang="en-AU" altLang="en-US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Zampatti</a:t>
            </a:r>
            <a:endParaRPr lang="en-AU" altLang="en-US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en-AU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Stephen Balcombe </a:t>
            </a: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Clayton Sharpe</a:t>
            </a: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Joshua Barrow</a:t>
            </a: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Scott Raymond</a:t>
            </a:r>
          </a:p>
          <a:p>
            <a:pPr>
              <a:buNone/>
            </a:pPr>
            <a:r>
              <a:rPr lang="en-AU" alt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Jamin</a:t>
            </a: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Forbes</a:t>
            </a: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Wayne </a:t>
            </a:r>
            <a:r>
              <a:rPr lang="en-AU" alt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Koster</a:t>
            </a:r>
            <a:endParaRPr lang="en-AU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David Moffatt</a:t>
            </a:r>
          </a:p>
          <a:p>
            <a:pPr>
              <a:buNone/>
            </a:pPr>
            <a:r>
              <a:rPr lang="en-AU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Jason </a:t>
            </a:r>
            <a:r>
              <a:rPr lang="en-AU" altLang="en-US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Thiem</a:t>
            </a:r>
            <a:endParaRPr lang="en-AU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en-AU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7544" y="5346000"/>
            <a:ext cx="4608512" cy="151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scale population dynamics of an enigmatic fish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457" y="1"/>
            <a:ext cx="10382944" cy="710125"/>
          </a:xfrm>
        </p:spPr>
        <p:txBody>
          <a:bodyPr/>
          <a:lstStyle/>
          <a:p>
            <a:r>
              <a:rPr lang="en-AU" sz="4000" b="1" dirty="0"/>
              <a:t>Population connectivity for Golden perch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03512" y="1180897"/>
            <a:ext cx="5610225" cy="5676900"/>
            <a:chOff x="54691" y="230833"/>
            <a:chExt cx="5960159" cy="623262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4691" y="230833"/>
              <a:ext cx="5960159" cy="6232624"/>
              <a:chOff x="54691" y="230833"/>
              <a:chExt cx="5960159" cy="6232624"/>
            </a:xfrm>
          </p:grpSpPr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1" y="230833"/>
                <a:ext cx="5960159" cy="6232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6">
                <a:extLst/>
              </p:cNvPr>
              <p:cNvSpPr/>
              <p:nvPr/>
            </p:nvSpPr>
            <p:spPr>
              <a:xfrm>
                <a:off x="1618094" y="4124480"/>
                <a:ext cx="1344156" cy="671019"/>
              </a:xfrm>
              <a:custGeom>
                <a:avLst/>
                <a:gdLst>
                  <a:gd name="connsiteX0" fmla="*/ 5144 w 1343407"/>
                  <a:gd name="connsiteY0" fmla="*/ 19050 h 671512"/>
                  <a:gd name="connsiteX1" fmla="*/ 43244 w 1343407"/>
                  <a:gd name="connsiteY1" fmla="*/ 9525 h 671512"/>
                  <a:gd name="connsiteX2" fmla="*/ 71819 w 1343407"/>
                  <a:gd name="connsiteY2" fmla="*/ 0 h 671512"/>
                  <a:gd name="connsiteX3" fmla="*/ 133732 w 1343407"/>
                  <a:gd name="connsiteY3" fmla="*/ 4762 h 671512"/>
                  <a:gd name="connsiteX4" fmla="*/ 167069 w 1343407"/>
                  <a:gd name="connsiteY4" fmla="*/ 14287 h 671512"/>
                  <a:gd name="connsiteX5" fmla="*/ 200407 w 1343407"/>
                  <a:gd name="connsiteY5" fmla="*/ 38100 h 671512"/>
                  <a:gd name="connsiteX6" fmla="*/ 214694 w 1343407"/>
                  <a:gd name="connsiteY6" fmla="*/ 47625 h 671512"/>
                  <a:gd name="connsiteX7" fmla="*/ 243269 w 1343407"/>
                  <a:gd name="connsiteY7" fmla="*/ 57150 h 671512"/>
                  <a:gd name="connsiteX8" fmla="*/ 281369 w 1343407"/>
                  <a:gd name="connsiteY8" fmla="*/ 71437 h 671512"/>
                  <a:gd name="connsiteX9" fmla="*/ 295657 w 1343407"/>
                  <a:gd name="connsiteY9" fmla="*/ 80962 h 671512"/>
                  <a:gd name="connsiteX10" fmla="*/ 314707 w 1343407"/>
                  <a:gd name="connsiteY10" fmla="*/ 95250 h 671512"/>
                  <a:gd name="connsiteX11" fmla="*/ 343282 w 1343407"/>
                  <a:gd name="connsiteY11" fmla="*/ 104775 h 671512"/>
                  <a:gd name="connsiteX12" fmla="*/ 357569 w 1343407"/>
                  <a:gd name="connsiteY12" fmla="*/ 109537 h 671512"/>
                  <a:gd name="connsiteX13" fmla="*/ 405194 w 1343407"/>
                  <a:gd name="connsiteY13" fmla="*/ 123825 h 671512"/>
                  <a:gd name="connsiteX14" fmla="*/ 424244 w 1343407"/>
                  <a:gd name="connsiteY14" fmla="*/ 128587 h 671512"/>
                  <a:gd name="connsiteX15" fmla="*/ 462344 w 1343407"/>
                  <a:gd name="connsiteY15" fmla="*/ 133350 h 671512"/>
                  <a:gd name="connsiteX16" fmla="*/ 495682 w 1343407"/>
                  <a:gd name="connsiteY16" fmla="*/ 152400 h 671512"/>
                  <a:gd name="connsiteX17" fmla="*/ 514732 w 1343407"/>
                  <a:gd name="connsiteY17" fmla="*/ 166687 h 671512"/>
                  <a:gd name="connsiteX18" fmla="*/ 533782 w 1343407"/>
                  <a:gd name="connsiteY18" fmla="*/ 171450 h 671512"/>
                  <a:gd name="connsiteX19" fmla="*/ 548069 w 1343407"/>
                  <a:gd name="connsiteY19" fmla="*/ 176212 h 671512"/>
                  <a:gd name="connsiteX20" fmla="*/ 557594 w 1343407"/>
                  <a:gd name="connsiteY20" fmla="*/ 204787 h 671512"/>
                  <a:gd name="connsiteX21" fmla="*/ 571882 w 1343407"/>
                  <a:gd name="connsiteY21" fmla="*/ 214312 h 671512"/>
                  <a:gd name="connsiteX22" fmla="*/ 590932 w 1343407"/>
                  <a:gd name="connsiteY22" fmla="*/ 219075 h 671512"/>
                  <a:gd name="connsiteX23" fmla="*/ 605219 w 1343407"/>
                  <a:gd name="connsiteY23" fmla="*/ 223837 h 671512"/>
                  <a:gd name="connsiteX24" fmla="*/ 652844 w 1343407"/>
                  <a:gd name="connsiteY24" fmla="*/ 247650 h 671512"/>
                  <a:gd name="connsiteX25" fmla="*/ 681419 w 1343407"/>
                  <a:gd name="connsiteY25" fmla="*/ 257175 h 671512"/>
                  <a:gd name="connsiteX26" fmla="*/ 695707 w 1343407"/>
                  <a:gd name="connsiteY26" fmla="*/ 261937 h 671512"/>
                  <a:gd name="connsiteX27" fmla="*/ 709994 w 1343407"/>
                  <a:gd name="connsiteY27" fmla="*/ 271462 h 671512"/>
                  <a:gd name="connsiteX28" fmla="*/ 729044 w 1343407"/>
                  <a:gd name="connsiteY28" fmla="*/ 276225 h 671512"/>
                  <a:gd name="connsiteX29" fmla="*/ 743332 w 1343407"/>
                  <a:gd name="connsiteY29" fmla="*/ 280987 h 671512"/>
                  <a:gd name="connsiteX30" fmla="*/ 771907 w 1343407"/>
                  <a:gd name="connsiteY30" fmla="*/ 285750 h 671512"/>
                  <a:gd name="connsiteX31" fmla="*/ 800482 w 1343407"/>
                  <a:gd name="connsiteY31" fmla="*/ 295275 h 671512"/>
                  <a:gd name="connsiteX32" fmla="*/ 814769 w 1343407"/>
                  <a:gd name="connsiteY32" fmla="*/ 300037 h 671512"/>
                  <a:gd name="connsiteX33" fmla="*/ 829057 w 1343407"/>
                  <a:gd name="connsiteY33" fmla="*/ 309562 h 671512"/>
                  <a:gd name="connsiteX34" fmla="*/ 838582 w 1343407"/>
                  <a:gd name="connsiteY34" fmla="*/ 323850 h 671512"/>
                  <a:gd name="connsiteX35" fmla="*/ 857632 w 1343407"/>
                  <a:gd name="connsiteY35" fmla="*/ 328612 h 671512"/>
                  <a:gd name="connsiteX36" fmla="*/ 886207 w 1343407"/>
                  <a:gd name="connsiteY36" fmla="*/ 333375 h 671512"/>
                  <a:gd name="connsiteX37" fmla="*/ 900494 w 1343407"/>
                  <a:gd name="connsiteY37" fmla="*/ 338137 h 671512"/>
                  <a:gd name="connsiteX38" fmla="*/ 929069 w 1343407"/>
                  <a:gd name="connsiteY38" fmla="*/ 342900 h 671512"/>
                  <a:gd name="connsiteX39" fmla="*/ 943357 w 1343407"/>
                  <a:gd name="connsiteY39" fmla="*/ 347662 h 671512"/>
                  <a:gd name="connsiteX40" fmla="*/ 990982 w 1343407"/>
                  <a:gd name="connsiteY40" fmla="*/ 357187 h 671512"/>
                  <a:gd name="connsiteX41" fmla="*/ 1019557 w 1343407"/>
                  <a:gd name="connsiteY41" fmla="*/ 361950 h 671512"/>
                  <a:gd name="connsiteX42" fmla="*/ 1033844 w 1343407"/>
                  <a:gd name="connsiteY42" fmla="*/ 366712 h 671512"/>
                  <a:gd name="connsiteX43" fmla="*/ 1071944 w 1343407"/>
                  <a:gd name="connsiteY43" fmla="*/ 371475 h 671512"/>
                  <a:gd name="connsiteX44" fmla="*/ 1086232 w 1343407"/>
                  <a:gd name="connsiteY44" fmla="*/ 376237 h 671512"/>
                  <a:gd name="connsiteX45" fmla="*/ 1143382 w 1343407"/>
                  <a:gd name="connsiteY45" fmla="*/ 385762 h 671512"/>
                  <a:gd name="connsiteX46" fmla="*/ 1157669 w 1343407"/>
                  <a:gd name="connsiteY46" fmla="*/ 395287 h 671512"/>
                  <a:gd name="connsiteX47" fmla="*/ 1171957 w 1343407"/>
                  <a:gd name="connsiteY47" fmla="*/ 400050 h 671512"/>
                  <a:gd name="connsiteX48" fmla="*/ 1186244 w 1343407"/>
                  <a:gd name="connsiteY48" fmla="*/ 419100 h 671512"/>
                  <a:gd name="connsiteX49" fmla="*/ 1200532 w 1343407"/>
                  <a:gd name="connsiteY49" fmla="*/ 428625 h 671512"/>
                  <a:gd name="connsiteX50" fmla="*/ 1210057 w 1343407"/>
                  <a:gd name="connsiteY50" fmla="*/ 442912 h 671512"/>
                  <a:gd name="connsiteX51" fmla="*/ 1238632 w 1343407"/>
                  <a:gd name="connsiteY51" fmla="*/ 466725 h 671512"/>
                  <a:gd name="connsiteX52" fmla="*/ 1257682 w 1343407"/>
                  <a:gd name="connsiteY52" fmla="*/ 495300 h 671512"/>
                  <a:gd name="connsiteX53" fmla="*/ 1271969 w 1343407"/>
                  <a:gd name="connsiteY53" fmla="*/ 504825 h 671512"/>
                  <a:gd name="connsiteX54" fmla="*/ 1300544 w 1343407"/>
                  <a:gd name="connsiteY54" fmla="*/ 533400 h 671512"/>
                  <a:gd name="connsiteX55" fmla="*/ 1310069 w 1343407"/>
                  <a:gd name="connsiteY55" fmla="*/ 547687 h 671512"/>
                  <a:gd name="connsiteX56" fmla="*/ 1324357 w 1343407"/>
                  <a:gd name="connsiteY56" fmla="*/ 552450 h 671512"/>
                  <a:gd name="connsiteX57" fmla="*/ 1329119 w 1343407"/>
                  <a:gd name="connsiteY57" fmla="*/ 566737 h 671512"/>
                  <a:gd name="connsiteX58" fmla="*/ 1343407 w 1343407"/>
                  <a:gd name="connsiteY58" fmla="*/ 595312 h 671512"/>
                  <a:gd name="connsiteX59" fmla="*/ 1291019 w 1343407"/>
                  <a:gd name="connsiteY59" fmla="*/ 609600 h 671512"/>
                  <a:gd name="connsiteX60" fmla="*/ 1271969 w 1343407"/>
                  <a:gd name="connsiteY60" fmla="*/ 619125 h 671512"/>
                  <a:gd name="connsiteX61" fmla="*/ 1248157 w 1343407"/>
                  <a:gd name="connsiteY61" fmla="*/ 652462 h 671512"/>
                  <a:gd name="connsiteX62" fmla="*/ 1233869 w 1343407"/>
                  <a:gd name="connsiteY62" fmla="*/ 657225 h 671512"/>
                  <a:gd name="connsiteX63" fmla="*/ 1138619 w 1343407"/>
                  <a:gd name="connsiteY63" fmla="*/ 652462 h 671512"/>
                  <a:gd name="connsiteX64" fmla="*/ 1076707 w 1343407"/>
                  <a:gd name="connsiteY64" fmla="*/ 661987 h 671512"/>
                  <a:gd name="connsiteX65" fmla="*/ 1043369 w 1343407"/>
                  <a:gd name="connsiteY65" fmla="*/ 666750 h 671512"/>
                  <a:gd name="connsiteX66" fmla="*/ 1019557 w 1343407"/>
                  <a:gd name="connsiteY66" fmla="*/ 671512 h 671512"/>
                  <a:gd name="connsiteX67" fmla="*/ 924307 w 1343407"/>
                  <a:gd name="connsiteY67" fmla="*/ 661987 h 671512"/>
                  <a:gd name="connsiteX68" fmla="*/ 910019 w 1343407"/>
                  <a:gd name="connsiteY68" fmla="*/ 652462 h 671512"/>
                  <a:gd name="connsiteX69" fmla="*/ 881444 w 1343407"/>
                  <a:gd name="connsiteY69" fmla="*/ 642937 h 671512"/>
                  <a:gd name="connsiteX70" fmla="*/ 867157 w 1343407"/>
                  <a:gd name="connsiteY70" fmla="*/ 628650 h 671512"/>
                  <a:gd name="connsiteX71" fmla="*/ 852869 w 1343407"/>
                  <a:gd name="connsiteY71" fmla="*/ 623887 h 671512"/>
                  <a:gd name="connsiteX72" fmla="*/ 833819 w 1343407"/>
                  <a:gd name="connsiteY72" fmla="*/ 595312 h 671512"/>
                  <a:gd name="connsiteX73" fmla="*/ 790957 w 1343407"/>
                  <a:gd name="connsiteY73" fmla="*/ 566737 h 671512"/>
                  <a:gd name="connsiteX74" fmla="*/ 776669 w 1343407"/>
                  <a:gd name="connsiteY74" fmla="*/ 557212 h 671512"/>
                  <a:gd name="connsiteX75" fmla="*/ 690944 w 1343407"/>
                  <a:gd name="connsiteY75" fmla="*/ 528637 h 671512"/>
                  <a:gd name="connsiteX76" fmla="*/ 662369 w 1343407"/>
                  <a:gd name="connsiteY76" fmla="*/ 519112 h 671512"/>
                  <a:gd name="connsiteX77" fmla="*/ 633794 w 1343407"/>
                  <a:gd name="connsiteY77" fmla="*/ 500062 h 671512"/>
                  <a:gd name="connsiteX78" fmla="*/ 619507 w 1343407"/>
                  <a:gd name="connsiteY78" fmla="*/ 490537 h 671512"/>
                  <a:gd name="connsiteX79" fmla="*/ 605219 w 1343407"/>
                  <a:gd name="connsiteY79" fmla="*/ 485775 h 671512"/>
                  <a:gd name="connsiteX80" fmla="*/ 562357 w 1343407"/>
                  <a:gd name="connsiteY80" fmla="*/ 452437 h 671512"/>
                  <a:gd name="connsiteX81" fmla="*/ 529019 w 1343407"/>
                  <a:gd name="connsiteY81" fmla="*/ 423862 h 671512"/>
                  <a:gd name="connsiteX82" fmla="*/ 519494 w 1343407"/>
                  <a:gd name="connsiteY82" fmla="*/ 409575 h 671512"/>
                  <a:gd name="connsiteX83" fmla="*/ 505207 w 1343407"/>
                  <a:gd name="connsiteY83" fmla="*/ 400050 h 671512"/>
                  <a:gd name="connsiteX84" fmla="*/ 486157 w 1343407"/>
                  <a:gd name="connsiteY84" fmla="*/ 385762 h 671512"/>
                  <a:gd name="connsiteX85" fmla="*/ 457582 w 1343407"/>
                  <a:gd name="connsiteY85" fmla="*/ 366712 h 671512"/>
                  <a:gd name="connsiteX86" fmla="*/ 443294 w 1343407"/>
                  <a:gd name="connsiteY86" fmla="*/ 357187 h 671512"/>
                  <a:gd name="connsiteX87" fmla="*/ 429007 w 1343407"/>
                  <a:gd name="connsiteY87" fmla="*/ 347662 h 671512"/>
                  <a:gd name="connsiteX88" fmla="*/ 414719 w 1343407"/>
                  <a:gd name="connsiteY88" fmla="*/ 342900 h 671512"/>
                  <a:gd name="connsiteX89" fmla="*/ 386144 w 1343407"/>
                  <a:gd name="connsiteY89" fmla="*/ 323850 h 671512"/>
                  <a:gd name="connsiteX90" fmla="*/ 371857 w 1343407"/>
                  <a:gd name="connsiteY90" fmla="*/ 314325 h 671512"/>
                  <a:gd name="connsiteX91" fmla="*/ 343282 w 1343407"/>
                  <a:gd name="connsiteY91" fmla="*/ 304800 h 671512"/>
                  <a:gd name="connsiteX92" fmla="*/ 305182 w 1343407"/>
                  <a:gd name="connsiteY92" fmla="*/ 295275 h 671512"/>
                  <a:gd name="connsiteX93" fmla="*/ 290894 w 1343407"/>
                  <a:gd name="connsiteY93" fmla="*/ 290512 h 671512"/>
                  <a:gd name="connsiteX94" fmla="*/ 257557 w 1343407"/>
                  <a:gd name="connsiteY94" fmla="*/ 285750 h 671512"/>
                  <a:gd name="connsiteX95" fmla="*/ 219457 w 1343407"/>
                  <a:gd name="connsiteY95" fmla="*/ 276225 h 671512"/>
                  <a:gd name="connsiteX96" fmla="*/ 181357 w 1343407"/>
                  <a:gd name="connsiteY96" fmla="*/ 266700 h 671512"/>
                  <a:gd name="connsiteX97" fmla="*/ 148019 w 1343407"/>
                  <a:gd name="connsiteY97" fmla="*/ 242887 h 671512"/>
                  <a:gd name="connsiteX98" fmla="*/ 119444 w 1343407"/>
                  <a:gd name="connsiteY98" fmla="*/ 223837 h 671512"/>
                  <a:gd name="connsiteX99" fmla="*/ 105157 w 1343407"/>
                  <a:gd name="connsiteY99" fmla="*/ 219075 h 671512"/>
                  <a:gd name="connsiteX100" fmla="*/ 71819 w 1343407"/>
                  <a:gd name="connsiteY100" fmla="*/ 200025 h 671512"/>
                  <a:gd name="connsiteX101" fmla="*/ 43244 w 1343407"/>
                  <a:gd name="connsiteY101" fmla="*/ 176212 h 671512"/>
                  <a:gd name="connsiteX102" fmla="*/ 14669 w 1343407"/>
                  <a:gd name="connsiteY102" fmla="*/ 152400 h 671512"/>
                  <a:gd name="connsiteX103" fmla="*/ 9907 w 1343407"/>
                  <a:gd name="connsiteY103" fmla="*/ 23812 h 671512"/>
                  <a:gd name="connsiteX104" fmla="*/ 5144 w 1343407"/>
                  <a:gd name="connsiteY104" fmla="*/ 19050 h 67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343407" h="671512">
                    <a:moveTo>
                      <a:pt x="5144" y="19050"/>
                    </a:moveTo>
                    <a:cubicBezTo>
                      <a:pt x="10700" y="16669"/>
                      <a:pt x="30657" y="13121"/>
                      <a:pt x="43244" y="9525"/>
                    </a:cubicBezTo>
                    <a:cubicBezTo>
                      <a:pt x="52898" y="6767"/>
                      <a:pt x="71819" y="0"/>
                      <a:pt x="71819" y="0"/>
                    </a:cubicBezTo>
                    <a:cubicBezTo>
                      <a:pt x="92457" y="1587"/>
                      <a:pt x="113175" y="2344"/>
                      <a:pt x="133732" y="4762"/>
                    </a:cubicBezTo>
                    <a:cubicBezTo>
                      <a:pt x="142969" y="5849"/>
                      <a:pt x="157833" y="11209"/>
                      <a:pt x="167069" y="14287"/>
                    </a:cubicBezTo>
                    <a:cubicBezTo>
                      <a:pt x="200728" y="36726"/>
                      <a:pt x="159074" y="8575"/>
                      <a:pt x="200407" y="38100"/>
                    </a:cubicBezTo>
                    <a:cubicBezTo>
                      <a:pt x="205064" y="41427"/>
                      <a:pt x="209464" y="45300"/>
                      <a:pt x="214694" y="47625"/>
                    </a:cubicBezTo>
                    <a:cubicBezTo>
                      <a:pt x="223869" y="51703"/>
                      <a:pt x="234289" y="52660"/>
                      <a:pt x="243269" y="57150"/>
                    </a:cubicBezTo>
                    <a:cubicBezTo>
                      <a:pt x="268173" y="69602"/>
                      <a:pt x="255431" y="64953"/>
                      <a:pt x="281369" y="71437"/>
                    </a:cubicBezTo>
                    <a:cubicBezTo>
                      <a:pt x="286132" y="74612"/>
                      <a:pt x="290999" y="77635"/>
                      <a:pt x="295657" y="80962"/>
                    </a:cubicBezTo>
                    <a:cubicBezTo>
                      <a:pt x="302116" y="85576"/>
                      <a:pt x="307607" y="91700"/>
                      <a:pt x="314707" y="95250"/>
                    </a:cubicBezTo>
                    <a:cubicBezTo>
                      <a:pt x="323687" y="99740"/>
                      <a:pt x="333757" y="101600"/>
                      <a:pt x="343282" y="104775"/>
                    </a:cubicBezTo>
                    <a:lnTo>
                      <a:pt x="357569" y="109537"/>
                    </a:lnTo>
                    <a:cubicBezTo>
                      <a:pt x="382795" y="126354"/>
                      <a:pt x="363057" y="116164"/>
                      <a:pt x="405194" y="123825"/>
                    </a:cubicBezTo>
                    <a:cubicBezTo>
                      <a:pt x="411634" y="124996"/>
                      <a:pt x="417788" y="127511"/>
                      <a:pt x="424244" y="128587"/>
                    </a:cubicBezTo>
                    <a:cubicBezTo>
                      <a:pt x="436869" y="130691"/>
                      <a:pt x="449644" y="131762"/>
                      <a:pt x="462344" y="133350"/>
                    </a:cubicBezTo>
                    <a:cubicBezTo>
                      <a:pt x="481177" y="161599"/>
                      <a:pt x="459442" y="136294"/>
                      <a:pt x="495682" y="152400"/>
                    </a:cubicBezTo>
                    <a:cubicBezTo>
                      <a:pt x="502935" y="155624"/>
                      <a:pt x="507633" y="163137"/>
                      <a:pt x="514732" y="166687"/>
                    </a:cubicBezTo>
                    <a:cubicBezTo>
                      <a:pt x="520586" y="169614"/>
                      <a:pt x="527488" y="169652"/>
                      <a:pt x="533782" y="171450"/>
                    </a:cubicBezTo>
                    <a:cubicBezTo>
                      <a:pt x="538609" y="172829"/>
                      <a:pt x="543307" y="174625"/>
                      <a:pt x="548069" y="176212"/>
                    </a:cubicBezTo>
                    <a:cubicBezTo>
                      <a:pt x="551244" y="185737"/>
                      <a:pt x="552273" y="196273"/>
                      <a:pt x="557594" y="204787"/>
                    </a:cubicBezTo>
                    <a:cubicBezTo>
                      <a:pt x="560628" y="209641"/>
                      <a:pt x="566621" y="212057"/>
                      <a:pt x="571882" y="214312"/>
                    </a:cubicBezTo>
                    <a:cubicBezTo>
                      <a:pt x="577898" y="216890"/>
                      <a:pt x="584638" y="217277"/>
                      <a:pt x="590932" y="219075"/>
                    </a:cubicBezTo>
                    <a:cubicBezTo>
                      <a:pt x="595759" y="220454"/>
                      <a:pt x="600457" y="222250"/>
                      <a:pt x="605219" y="223837"/>
                    </a:cubicBezTo>
                    <a:cubicBezTo>
                      <a:pt x="646430" y="251311"/>
                      <a:pt x="618577" y="237370"/>
                      <a:pt x="652844" y="247650"/>
                    </a:cubicBezTo>
                    <a:cubicBezTo>
                      <a:pt x="662461" y="250535"/>
                      <a:pt x="671894" y="254000"/>
                      <a:pt x="681419" y="257175"/>
                    </a:cubicBezTo>
                    <a:lnTo>
                      <a:pt x="695707" y="261937"/>
                    </a:lnTo>
                    <a:cubicBezTo>
                      <a:pt x="700469" y="265112"/>
                      <a:pt x="704733" y="269207"/>
                      <a:pt x="709994" y="271462"/>
                    </a:cubicBezTo>
                    <a:cubicBezTo>
                      <a:pt x="716010" y="274040"/>
                      <a:pt x="722750" y="274427"/>
                      <a:pt x="729044" y="276225"/>
                    </a:cubicBezTo>
                    <a:cubicBezTo>
                      <a:pt x="733871" y="277604"/>
                      <a:pt x="738431" y="279898"/>
                      <a:pt x="743332" y="280987"/>
                    </a:cubicBezTo>
                    <a:cubicBezTo>
                      <a:pt x="752758" y="283082"/>
                      <a:pt x="762539" y="283408"/>
                      <a:pt x="771907" y="285750"/>
                    </a:cubicBezTo>
                    <a:cubicBezTo>
                      <a:pt x="781647" y="288185"/>
                      <a:pt x="790957" y="292100"/>
                      <a:pt x="800482" y="295275"/>
                    </a:cubicBezTo>
                    <a:lnTo>
                      <a:pt x="814769" y="300037"/>
                    </a:lnTo>
                    <a:cubicBezTo>
                      <a:pt x="819532" y="303212"/>
                      <a:pt x="825010" y="305515"/>
                      <a:pt x="829057" y="309562"/>
                    </a:cubicBezTo>
                    <a:cubicBezTo>
                      <a:pt x="833104" y="313609"/>
                      <a:pt x="833819" y="320675"/>
                      <a:pt x="838582" y="323850"/>
                    </a:cubicBezTo>
                    <a:cubicBezTo>
                      <a:pt x="844028" y="327481"/>
                      <a:pt x="851214" y="327328"/>
                      <a:pt x="857632" y="328612"/>
                    </a:cubicBezTo>
                    <a:cubicBezTo>
                      <a:pt x="867101" y="330506"/>
                      <a:pt x="876781" y="331280"/>
                      <a:pt x="886207" y="333375"/>
                    </a:cubicBezTo>
                    <a:cubicBezTo>
                      <a:pt x="891107" y="334464"/>
                      <a:pt x="895594" y="337048"/>
                      <a:pt x="900494" y="338137"/>
                    </a:cubicBezTo>
                    <a:cubicBezTo>
                      <a:pt x="909920" y="340232"/>
                      <a:pt x="919643" y="340805"/>
                      <a:pt x="929069" y="342900"/>
                    </a:cubicBezTo>
                    <a:cubicBezTo>
                      <a:pt x="933970" y="343989"/>
                      <a:pt x="938465" y="346533"/>
                      <a:pt x="943357" y="347662"/>
                    </a:cubicBezTo>
                    <a:cubicBezTo>
                      <a:pt x="959132" y="351302"/>
                      <a:pt x="975013" y="354525"/>
                      <a:pt x="990982" y="357187"/>
                    </a:cubicBezTo>
                    <a:cubicBezTo>
                      <a:pt x="1000507" y="358775"/>
                      <a:pt x="1010131" y="359855"/>
                      <a:pt x="1019557" y="361950"/>
                    </a:cubicBezTo>
                    <a:cubicBezTo>
                      <a:pt x="1024457" y="363039"/>
                      <a:pt x="1028905" y="365814"/>
                      <a:pt x="1033844" y="366712"/>
                    </a:cubicBezTo>
                    <a:cubicBezTo>
                      <a:pt x="1046436" y="369002"/>
                      <a:pt x="1059244" y="369887"/>
                      <a:pt x="1071944" y="371475"/>
                    </a:cubicBezTo>
                    <a:cubicBezTo>
                      <a:pt x="1076707" y="373062"/>
                      <a:pt x="1081280" y="375412"/>
                      <a:pt x="1086232" y="376237"/>
                    </a:cubicBezTo>
                    <a:cubicBezTo>
                      <a:pt x="1150035" y="386871"/>
                      <a:pt x="1109886" y="374598"/>
                      <a:pt x="1143382" y="385762"/>
                    </a:cubicBezTo>
                    <a:cubicBezTo>
                      <a:pt x="1148144" y="388937"/>
                      <a:pt x="1152550" y="392727"/>
                      <a:pt x="1157669" y="395287"/>
                    </a:cubicBezTo>
                    <a:cubicBezTo>
                      <a:pt x="1162159" y="397532"/>
                      <a:pt x="1168100" y="396836"/>
                      <a:pt x="1171957" y="400050"/>
                    </a:cubicBezTo>
                    <a:cubicBezTo>
                      <a:pt x="1178055" y="405131"/>
                      <a:pt x="1180631" y="413487"/>
                      <a:pt x="1186244" y="419100"/>
                    </a:cubicBezTo>
                    <a:cubicBezTo>
                      <a:pt x="1190291" y="423147"/>
                      <a:pt x="1195769" y="425450"/>
                      <a:pt x="1200532" y="428625"/>
                    </a:cubicBezTo>
                    <a:cubicBezTo>
                      <a:pt x="1203707" y="433387"/>
                      <a:pt x="1206010" y="438865"/>
                      <a:pt x="1210057" y="442912"/>
                    </a:cubicBezTo>
                    <a:cubicBezTo>
                      <a:pt x="1237572" y="470427"/>
                      <a:pt x="1211325" y="431616"/>
                      <a:pt x="1238632" y="466725"/>
                    </a:cubicBezTo>
                    <a:cubicBezTo>
                      <a:pt x="1245660" y="475761"/>
                      <a:pt x="1248157" y="488950"/>
                      <a:pt x="1257682" y="495300"/>
                    </a:cubicBezTo>
                    <a:cubicBezTo>
                      <a:pt x="1262444" y="498475"/>
                      <a:pt x="1267922" y="500778"/>
                      <a:pt x="1271969" y="504825"/>
                    </a:cubicBezTo>
                    <a:cubicBezTo>
                      <a:pt x="1307412" y="540268"/>
                      <a:pt x="1266874" y="510953"/>
                      <a:pt x="1300544" y="533400"/>
                    </a:cubicBezTo>
                    <a:cubicBezTo>
                      <a:pt x="1303719" y="538162"/>
                      <a:pt x="1305600" y="544111"/>
                      <a:pt x="1310069" y="547687"/>
                    </a:cubicBezTo>
                    <a:cubicBezTo>
                      <a:pt x="1313989" y="550823"/>
                      <a:pt x="1320807" y="548900"/>
                      <a:pt x="1324357" y="552450"/>
                    </a:cubicBezTo>
                    <a:cubicBezTo>
                      <a:pt x="1327907" y="556000"/>
                      <a:pt x="1326874" y="562247"/>
                      <a:pt x="1329119" y="566737"/>
                    </a:cubicBezTo>
                    <a:cubicBezTo>
                      <a:pt x="1347587" y="603673"/>
                      <a:pt x="1331433" y="559395"/>
                      <a:pt x="1343407" y="595312"/>
                    </a:cubicBezTo>
                    <a:cubicBezTo>
                      <a:pt x="1312596" y="615852"/>
                      <a:pt x="1347933" y="595371"/>
                      <a:pt x="1291019" y="609600"/>
                    </a:cubicBezTo>
                    <a:cubicBezTo>
                      <a:pt x="1284131" y="611322"/>
                      <a:pt x="1278319" y="615950"/>
                      <a:pt x="1271969" y="619125"/>
                    </a:cubicBezTo>
                    <a:cubicBezTo>
                      <a:pt x="1267627" y="625638"/>
                      <a:pt x="1252585" y="648772"/>
                      <a:pt x="1248157" y="652462"/>
                    </a:cubicBezTo>
                    <a:cubicBezTo>
                      <a:pt x="1244300" y="655676"/>
                      <a:pt x="1238632" y="655637"/>
                      <a:pt x="1233869" y="657225"/>
                    </a:cubicBezTo>
                    <a:cubicBezTo>
                      <a:pt x="1202119" y="655637"/>
                      <a:pt x="1170409" y="652462"/>
                      <a:pt x="1138619" y="652462"/>
                    </a:cubicBezTo>
                    <a:cubicBezTo>
                      <a:pt x="1049982" y="652462"/>
                      <a:pt x="1117462" y="653836"/>
                      <a:pt x="1076707" y="661987"/>
                    </a:cubicBezTo>
                    <a:cubicBezTo>
                      <a:pt x="1065699" y="664189"/>
                      <a:pt x="1054442" y="664905"/>
                      <a:pt x="1043369" y="666750"/>
                    </a:cubicBezTo>
                    <a:cubicBezTo>
                      <a:pt x="1035385" y="668081"/>
                      <a:pt x="1027494" y="669925"/>
                      <a:pt x="1019557" y="671512"/>
                    </a:cubicBezTo>
                    <a:cubicBezTo>
                      <a:pt x="1017044" y="671284"/>
                      <a:pt x="931971" y="663903"/>
                      <a:pt x="924307" y="661987"/>
                    </a:cubicBezTo>
                    <a:cubicBezTo>
                      <a:pt x="918754" y="660599"/>
                      <a:pt x="915250" y="654787"/>
                      <a:pt x="910019" y="652462"/>
                    </a:cubicBezTo>
                    <a:cubicBezTo>
                      <a:pt x="900844" y="648384"/>
                      <a:pt x="881444" y="642937"/>
                      <a:pt x="881444" y="642937"/>
                    </a:cubicBezTo>
                    <a:cubicBezTo>
                      <a:pt x="876682" y="638175"/>
                      <a:pt x="872761" y="632386"/>
                      <a:pt x="867157" y="628650"/>
                    </a:cubicBezTo>
                    <a:cubicBezTo>
                      <a:pt x="862980" y="625865"/>
                      <a:pt x="856419" y="627437"/>
                      <a:pt x="852869" y="623887"/>
                    </a:cubicBezTo>
                    <a:cubicBezTo>
                      <a:pt x="844774" y="615792"/>
                      <a:pt x="843344" y="601662"/>
                      <a:pt x="833819" y="595312"/>
                    </a:cubicBezTo>
                    <a:lnTo>
                      <a:pt x="790957" y="566737"/>
                    </a:lnTo>
                    <a:cubicBezTo>
                      <a:pt x="786194" y="563562"/>
                      <a:pt x="782099" y="559022"/>
                      <a:pt x="776669" y="557212"/>
                    </a:cubicBezTo>
                    <a:lnTo>
                      <a:pt x="690944" y="528637"/>
                    </a:lnTo>
                    <a:cubicBezTo>
                      <a:pt x="690940" y="528636"/>
                      <a:pt x="662372" y="519114"/>
                      <a:pt x="662369" y="519112"/>
                    </a:cubicBezTo>
                    <a:lnTo>
                      <a:pt x="633794" y="500062"/>
                    </a:lnTo>
                    <a:cubicBezTo>
                      <a:pt x="629032" y="496887"/>
                      <a:pt x="624937" y="492347"/>
                      <a:pt x="619507" y="490537"/>
                    </a:cubicBezTo>
                    <a:lnTo>
                      <a:pt x="605219" y="485775"/>
                    </a:lnTo>
                    <a:cubicBezTo>
                      <a:pt x="573094" y="453650"/>
                      <a:pt x="589423" y="461460"/>
                      <a:pt x="562357" y="452437"/>
                    </a:cubicBezTo>
                    <a:cubicBezTo>
                      <a:pt x="548340" y="441925"/>
                      <a:pt x="540076" y="437130"/>
                      <a:pt x="529019" y="423862"/>
                    </a:cubicBezTo>
                    <a:cubicBezTo>
                      <a:pt x="525355" y="419465"/>
                      <a:pt x="523541" y="413622"/>
                      <a:pt x="519494" y="409575"/>
                    </a:cubicBezTo>
                    <a:cubicBezTo>
                      <a:pt x="515447" y="405528"/>
                      <a:pt x="509864" y="403377"/>
                      <a:pt x="505207" y="400050"/>
                    </a:cubicBezTo>
                    <a:cubicBezTo>
                      <a:pt x="498748" y="395436"/>
                      <a:pt x="492660" y="390314"/>
                      <a:pt x="486157" y="385762"/>
                    </a:cubicBezTo>
                    <a:cubicBezTo>
                      <a:pt x="476779" y="379197"/>
                      <a:pt x="467107" y="373062"/>
                      <a:pt x="457582" y="366712"/>
                    </a:cubicBezTo>
                    <a:lnTo>
                      <a:pt x="443294" y="357187"/>
                    </a:lnTo>
                    <a:cubicBezTo>
                      <a:pt x="438532" y="354012"/>
                      <a:pt x="434437" y="349472"/>
                      <a:pt x="429007" y="347662"/>
                    </a:cubicBezTo>
                    <a:lnTo>
                      <a:pt x="414719" y="342900"/>
                    </a:lnTo>
                    <a:lnTo>
                      <a:pt x="386144" y="323850"/>
                    </a:lnTo>
                    <a:cubicBezTo>
                      <a:pt x="381382" y="320675"/>
                      <a:pt x="377287" y="316135"/>
                      <a:pt x="371857" y="314325"/>
                    </a:cubicBezTo>
                    <a:cubicBezTo>
                      <a:pt x="362332" y="311150"/>
                      <a:pt x="353022" y="307235"/>
                      <a:pt x="343282" y="304800"/>
                    </a:cubicBezTo>
                    <a:cubicBezTo>
                      <a:pt x="330582" y="301625"/>
                      <a:pt x="317601" y="299415"/>
                      <a:pt x="305182" y="295275"/>
                    </a:cubicBezTo>
                    <a:cubicBezTo>
                      <a:pt x="300419" y="293687"/>
                      <a:pt x="295817" y="291497"/>
                      <a:pt x="290894" y="290512"/>
                    </a:cubicBezTo>
                    <a:cubicBezTo>
                      <a:pt x="279887" y="288311"/>
                      <a:pt x="268564" y="287951"/>
                      <a:pt x="257557" y="285750"/>
                    </a:cubicBezTo>
                    <a:cubicBezTo>
                      <a:pt x="244720" y="283183"/>
                      <a:pt x="232294" y="278793"/>
                      <a:pt x="219457" y="276225"/>
                    </a:cubicBezTo>
                    <a:cubicBezTo>
                      <a:pt x="190722" y="270477"/>
                      <a:pt x="203324" y="274022"/>
                      <a:pt x="181357" y="266700"/>
                    </a:cubicBezTo>
                    <a:cubicBezTo>
                      <a:pt x="134923" y="235745"/>
                      <a:pt x="207067" y="284221"/>
                      <a:pt x="148019" y="242887"/>
                    </a:cubicBezTo>
                    <a:cubicBezTo>
                      <a:pt x="138641" y="236322"/>
                      <a:pt x="130304" y="227457"/>
                      <a:pt x="119444" y="223837"/>
                    </a:cubicBezTo>
                    <a:lnTo>
                      <a:pt x="105157" y="219075"/>
                    </a:lnTo>
                    <a:cubicBezTo>
                      <a:pt x="59092" y="184525"/>
                      <a:pt x="108183" y="218206"/>
                      <a:pt x="71819" y="200025"/>
                    </a:cubicBezTo>
                    <a:cubicBezTo>
                      <a:pt x="54086" y="191159"/>
                      <a:pt x="59040" y="189375"/>
                      <a:pt x="43244" y="176212"/>
                    </a:cubicBezTo>
                    <a:cubicBezTo>
                      <a:pt x="3452" y="143052"/>
                      <a:pt x="56422" y="194150"/>
                      <a:pt x="14669" y="152400"/>
                    </a:cubicBezTo>
                    <a:cubicBezTo>
                      <a:pt x="-2401" y="101190"/>
                      <a:pt x="-5337" y="103844"/>
                      <a:pt x="9907" y="23812"/>
                    </a:cubicBezTo>
                    <a:cubicBezTo>
                      <a:pt x="10798" y="19134"/>
                      <a:pt x="-412" y="21431"/>
                      <a:pt x="5144" y="19050"/>
                    </a:cubicBezTo>
                    <a:close/>
                  </a:path>
                </a:pathLst>
              </a:custGeom>
              <a:solidFill>
                <a:srgbClr val="C0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2324520" y="4447340"/>
                <a:ext cx="490224" cy="32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en-US" sz="1600" b="1">
                    <a:solidFill>
                      <a:srgbClr val="363534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P2</a:t>
                </a:r>
                <a:endParaRPr lang="en-AU" altLang="en-US" sz="110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8">
                <a:extLst/>
              </p:cNvPr>
              <p:cNvSpPr/>
              <p:nvPr/>
            </p:nvSpPr>
            <p:spPr>
              <a:xfrm>
                <a:off x="2694093" y="4729268"/>
                <a:ext cx="637504" cy="371238"/>
              </a:xfrm>
              <a:custGeom>
                <a:avLst/>
                <a:gdLst>
                  <a:gd name="connsiteX0" fmla="*/ 198407 w 638354"/>
                  <a:gd name="connsiteY0" fmla="*/ 51759 h 370936"/>
                  <a:gd name="connsiteX1" fmla="*/ 241539 w 638354"/>
                  <a:gd name="connsiteY1" fmla="*/ 60385 h 370936"/>
                  <a:gd name="connsiteX2" fmla="*/ 319177 w 638354"/>
                  <a:gd name="connsiteY2" fmla="*/ 17253 h 370936"/>
                  <a:gd name="connsiteX3" fmla="*/ 379562 w 638354"/>
                  <a:gd name="connsiteY3" fmla="*/ 0 h 370936"/>
                  <a:gd name="connsiteX4" fmla="*/ 439947 w 638354"/>
                  <a:gd name="connsiteY4" fmla="*/ 8627 h 370936"/>
                  <a:gd name="connsiteX5" fmla="*/ 465826 w 638354"/>
                  <a:gd name="connsiteY5" fmla="*/ 25880 h 370936"/>
                  <a:gd name="connsiteX6" fmla="*/ 500332 w 638354"/>
                  <a:gd name="connsiteY6" fmla="*/ 43133 h 370936"/>
                  <a:gd name="connsiteX7" fmla="*/ 526211 w 638354"/>
                  <a:gd name="connsiteY7" fmla="*/ 60385 h 370936"/>
                  <a:gd name="connsiteX8" fmla="*/ 577969 w 638354"/>
                  <a:gd name="connsiteY8" fmla="*/ 77638 h 370936"/>
                  <a:gd name="connsiteX9" fmla="*/ 612475 w 638354"/>
                  <a:gd name="connsiteY9" fmla="*/ 129397 h 370936"/>
                  <a:gd name="connsiteX10" fmla="*/ 629728 w 638354"/>
                  <a:gd name="connsiteY10" fmla="*/ 155276 h 370936"/>
                  <a:gd name="connsiteX11" fmla="*/ 638354 w 638354"/>
                  <a:gd name="connsiteY11" fmla="*/ 181155 h 370936"/>
                  <a:gd name="connsiteX12" fmla="*/ 629728 w 638354"/>
                  <a:gd name="connsiteY12" fmla="*/ 232914 h 370936"/>
                  <a:gd name="connsiteX13" fmla="*/ 577969 w 638354"/>
                  <a:gd name="connsiteY13" fmla="*/ 258793 h 370936"/>
                  <a:gd name="connsiteX14" fmla="*/ 552090 w 638354"/>
                  <a:gd name="connsiteY14" fmla="*/ 276046 h 370936"/>
                  <a:gd name="connsiteX15" fmla="*/ 465826 w 638354"/>
                  <a:gd name="connsiteY15" fmla="*/ 336431 h 370936"/>
                  <a:gd name="connsiteX16" fmla="*/ 414068 w 638354"/>
                  <a:gd name="connsiteY16" fmla="*/ 362310 h 370936"/>
                  <a:gd name="connsiteX17" fmla="*/ 301924 w 638354"/>
                  <a:gd name="connsiteY17" fmla="*/ 370936 h 370936"/>
                  <a:gd name="connsiteX18" fmla="*/ 232913 w 638354"/>
                  <a:gd name="connsiteY18" fmla="*/ 362310 h 370936"/>
                  <a:gd name="connsiteX19" fmla="*/ 207034 w 638354"/>
                  <a:gd name="connsiteY19" fmla="*/ 353683 h 370936"/>
                  <a:gd name="connsiteX20" fmla="*/ 155275 w 638354"/>
                  <a:gd name="connsiteY20" fmla="*/ 345057 h 370936"/>
                  <a:gd name="connsiteX21" fmla="*/ 103517 w 638354"/>
                  <a:gd name="connsiteY21" fmla="*/ 319178 h 370936"/>
                  <a:gd name="connsiteX22" fmla="*/ 77637 w 638354"/>
                  <a:gd name="connsiteY22" fmla="*/ 293299 h 370936"/>
                  <a:gd name="connsiteX23" fmla="*/ 51758 w 638354"/>
                  <a:gd name="connsiteY23" fmla="*/ 276046 h 370936"/>
                  <a:gd name="connsiteX24" fmla="*/ 0 w 638354"/>
                  <a:gd name="connsiteY24" fmla="*/ 241540 h 370936"/>
                  <a:gd name="connsiteX25" fmla="*/ 8626 w 638354"/>
                  <a:gd name="connsiteY25" fmla="*/ 146649 h 370936"/>
                  <a:gd name="connsiteX26" fmla="*/ 17252 w 638354"/>
                  <a:gd name="connsiteY26" fmla="*/ 112144 h 370936"/>
                  <a:gd name="connsiteX27" fmla="*/ 43132 w 638354"/>
                  <a:gd name="connsiteY27" fmla="*/ 103517 h 370936"/>
                  <a:gd name="connsiteX28" fmla="*/ 69011 w 638354"/>
                  <a:gd name="connsiteY28" fmla="*/ 86265 h 370936"/>
                  <a:gd name="connsiteX29" fmla="*/ 94890 w 638354"/>
                  <a:gd name="connsiteY29" fmla="*/ 77638 h 370936"/>
                  <a:gd name="connsiteX30" fmla="*/ 120769 w 638354"/>
                  <a:gd name="connsiteY30" fmla="*/ 60385 h 370936"/>
                  <a:gd name="connsiteX31" fmla="*/ 198407 w 638354"/>
                  <a:gd name="connsiteY31" fmla="*/ 51759 h 37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38354" h="370936">
                    <a:moveTo>
                      <a:pt x="198407" y="51759"/>
                    </a:moveTo>
                    <a:cubicBezTo>
                      <a:pt x="218535" y="51759"/>
                      <a:pt x="226877" y="60385"/>
                      <a:pt x="241539" y="60385"/>
                    </a:cubicBezTo>
                    <a:cubicBezTo>
                      <a:pt x="267556" y="60385"/>
                      <a:pt x="304396" y="22180"/>
                      <a:pt x="319177" y="17253"/>
                    </a:cubicBezTo>
                    <a:cubicBezTo>
                      <a:pt x="356304" y="4878"/>
                      <a:pt x="336235" y="10832"/>
                      <a:pt x="379562" y="0"/>
                    </a:cubicBezTo>
                    <a:cubicBezTo>
                      <a:pt x="399690" y="2876"/>
                      <a:pt x="420472" y="2784"/>
                      <a:pt x="439947" y="8627"/>
                    </a:cubicBezTo>
                    <a:cubicBezTo>
                      <a:pt x="449877" y="11606"/>
                      <a:pt x="456824" y="20736"/>
                      <a:pt x="465826" y="25880"/>
                    </a:cubicBezTo>
                    <a:cubicBezTo>
                      <a:pt x="476991" y="32260"/>
                      <a:pt x="489167" y="36753"/>
                      <a:pt x="500332" y="43133"/>
                    </a:cubicBezTo>
                    <a:cubicBezTo>
                      <a:pt x="509334" y="48277"/>
                      <a:pt x="516737" y="56174"/>
                      <a:pt x="526211" y="60385"/>
                    </a:cubicBezTo>
                    <a:cubicBezTo>
                      <a:pt x="542830" y="67771"/>
                      <a:pt x="577969" y="77638"/>
                      <a:pt x="577969" y="77638"/>
                    </a:cubicBezTo>
                    <a:lnTo>
                      <a:pt x="612475" y="129397"/>
                    </a:lnTo>
                    <a:lnTo>
                      <a:pt x="629728" y="155276"/>
                    </a:lnTo>
                    <a:cubicBezTo>
                      <a:pt x="632603" y="163902"/>
                      <a:pt x="638354" y="172062"/>
                      <a:pt x="638354" y="181155"/>
                    </a:cubicBezTo>
                    <a:cubicBezTo>
                      <a:pt x="638354" y="198646"/>
                      <a:pt x="637550" y="217270"/>
                      <a:pt x="629728" y="232914"/>
                    </a:cubicBezTo>
                    <a:cubicBezTo>
                      <a:pt x="621488" y="249393"/>
                      <a:pt x="591576" y="251989"/>
                      <a:pt x="577969" y="258793"/>
                    </a:cubicBezTo>
                    <a:cubicBezTo>
                      <a:pt x="568696" y="263430"/>
                      <a:pt x="560526" y="270020"/>
                      <a:pt x="552090" y="276046"/>
                    </a:cubicBezTo>
                    <a:cubicBezTo>
                      <a:pt x="462701" y="339896"/>
                      <a:pt x="584779" y="257130"/>
                      <a:pt x="465826" y="336431"/>
                    </a:cubicBezTo>
                    <a:cubicBezTo>
                      <a:pt x="448046" y="348284"/>
                      <a:pt x="436043" y="359563"/>
                      <a:pt x="414068" y="362310"/>
                    </a:cubicBezTo>
                    <a:cubicBezTo>
                      <a:pt x="376866" y="366960"/>
                      <a:pt x="339305" y="368061"/>
                      <a:pt x="301924" y="370936"/>
                    </a:cubicBezTo>
                    <a:cubicBezTo>
                      <a:pt x="278920" y="368061"/>
                      <a:pt x="255722" y="366457"/>
                      <a:pt x="232913" y="362310"/>
                    </a:cubicBezTo>
                    <a:cubicBezTo>
                      <a:pt x="223967" y="360683"/>
                      <a:pt x="215910" y="355656"/>
                      <a:pt x="207034" y="353683"/>
                    </a:cubicBezTo>
                    <a:cubicBezTo>
                      <a:pt x="189960" y="349889"/>
                      <a:pt x="172528" y="347932"/>
                      <a:pt x="155275" y="345057"/>
                    </a:cubicBezTo>
                    <a:cubicBezTo>
                      <a:pt x="129337" y="336411"/>
                      <a:pt x="125815" y="337760"/>
                      <a:pt x="103517" y="319178"/>
                    </a:cubicBezTo>
                    <a:cubicBezTo>
                      <a:pt x="94145" y="311368"/>
                      <a:pt x="87009" y="301109"/>
                      <a:pt x="77637" y="293299"/>
                    </a:cubicBezTo>
                    <a:cubicBezTo>
                      <a:pt x="69672" y="286662"/>
                      <a:pt x="59723" y="282683"/>
                      <a:pt x="51758" y="276046"/>
                    </a:cubicBezTo>
                    <a:cubicBezTo>
                      <a:pt x="8680" y="240147"/>
                      <a:pt x="45480" y="256699"/>
                      <a:pt x="0" y="241540"/>
                    </a:cubicBezTo>
                    <a:cubicBezTo>
                      <a:pt x="2875" y="209910"/>
                      <a:pt x="4429" y="178131"/>
                      <a:pt x="8626" y="146649"/>
                    </a:cubicBezTo>
                    <a:cubicBezTo>
                      <a:pt x="10193" y="134897"/>
                      <a:pt x="9846" y="121402"/>
                      <a:pt x="17252" y="112144"/>
                    </a:cubicBezTo>
                    <a:cubicBezTo>
                      <a:pt x="22933" y="105043"/>
                      <a:pt x="34999" y="107584"/>
                      <a:pt x="43132" y="103517"/>
                    </a:cubicBezTo>
                    <a:cubicBezTo>
                      <a:pt x="52405" y="98881"/>
                      <a:pt x="59738" y="90901"/>
                      <a:pt x="69011" y="86265"/>
                    </a:cubicBezTo>
                    <a:cubicBezTo>
                      <a:pt x="77144" y="82198"/>
                      <a:pt x="86757" y="81705"/>
                      <a:pt x="94890" y="77638"/>
                    </a:cubicBezTo>
                    <a:cubicBezTo>
                      <a:pt x="104163" y="73001"/>
                      <a:pt x="110506" y="61851"/>
                      <a:pt x="120769" y="60385"/>
                    </a:cubicBezTo>
                    <a:cubicBezTo>
                      <a:pt x="152081" y="55912"/>
                      <a:pt x="178279" y="51759"/>
                      <a:pt x="198407" y="5175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2762856" y="4761928"/>
                <a:ext cx="675646" cy="32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en-US" sz="1600" b="1">
                    <a:solidFill>
                      <a:srgbClr val="363534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P3</a:t>
                </a:r>
                <a:endParaRPr lang="en-AU" altLang="en-US" sz="110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0">
                <a:extLst/>
              </p:cNvPr>
              <p:cNvSpPr/>
              <p:nvPr/>
            </p:nvSpPr>
            <p:spPr>
              <a:xfrm>
                <a:off x="1626527" y="3549322"/>
                <a:ext cx="323812" cy="582130"/>
              </a:xfrm>
              <a:custGeom>
                <a:avLst/>
                <a:gdLst>
                  <a:gd name="connsiteX0" fmla="*/ 169464 w 324806"/>
                  <a:gd name="connsiteY0" fmla="*/ 2505 h 581534"/>
                  <a:gd name="connsiteX1" fmla="*/ 222421 w 324806"/>
                  <a:gd name="connsiteY1" fmla="*/ 6036 h 581534"/>
                  <a:gd name="connsiteX2" fmla="*/ 229482 w 324806"/>
                  <a:gd name="connsiteY2" fmla="*/ 41341 h 581534"/>
                  <a:gd name="connsiteX3" fmla="*/ 243604 w 324806"/>
                  <a:gd name="connsiteY3" fmla="*/ 83707 h 581534"/>
                  <a:gd name="connsiteX4" fmla="*/ 247135 w 324806"/>
                  <a:gd name="connsiteY4" fmla="*/ 94298 h 581534"/>
                  <a:gd name="connsiteX5" fmla="*/ 250665 w 324806"/>
                  <a:gd name="connsiteY5" fmla="*/ 104890 h 581534"/>
                  <a:gd name="connsiteX6" fmla="*/ 264787 w 324806"/>
                  <a:gd name="connsiteY6" fmla="*/ 136664 h 581534"/>
                  <a:gd name="connsiteX7" fmla="*/ 268318 w 324806"/>
                  <a:gd name="connsiteY7" fmla="*/ 147256 h 581534"/>
                  <a:gd name="connsiteX8" fmla="*/ 282440 w 324806"/>
                  <a:gd name="connsiteY8" fmla="*/ 168439 h 581534"/>
                  <a:gd name="connsiteX9" fmla="*/ 296562 w 324806"/>
                  <a:gd name="connsiteY9" fmla="*/ 200213 h 581534"/>
                  <a:gd name="connsiteX10" fmla="*/ 307153 w 324806"/>
                  <a:gd name="connsiteY10" fmla="*/ 231988 h 581534"/>
                  <a:gd name="connsiteX11" fmla="*/ 314214 w 324806"/>
                  <a:gd name="connsiteY11" fmla="*/ 253171 h 581534"/>
                  <a:gd name="connsiteX12" fmla="*/ 317745 w 324806"/>
                  <a:gd name="connsiteY12" fmla="*/ 267293 h 581534"/>
                  <a:gd name="connsiteX13" fmla="*/ 324806 w 324806"/>
                  <a:gd name="connsiteY13" fmla="*/ 327311 h 581534"/>
                  <a:gd name="connsiteX14" fmla="*/ 321275 w 324806"/>
                  <a:gd name="connsiteY14" fmla="*/ 383799 h 581534"/>
                  <a:gd name="connsiteX15" fmla="*/ 314214 w 324806"/>
                  <a:gd name="connsiteY15" fmla="*/ 404982 h 581534"/>
                  <a:gd name="connsiteX16" fmla="*/ 296562 w 324806"/>
                  <a:gd name="connsiteY16" fmla="*/ 426165 h 581534"/>
                  <a:gd name="connsiteX17" fmla="*/ 285970 w 324806"/>
                  <a:gd name="connsiteY17" fmla="*/ 436757 h 581534"/>
                  <a:gd name="connsiteX18" fmla="*/ 261257 w 324806"/>
                  <a:gd name="connsiteY18" fmla="*/ 461470 h 581534"/>
                  <a:gd name="connsiteX19" fmla="*/ 240074 w 324806"/>
                  <a:gd name="connsiteY19" fmla="*/ 472062 h 581534"/>
                  <a:gd name="connsiteX20" fmla="*/ 229482 w 324806"/>
                  <a:gd name="connsiteY20" fmla="*/ 479123 h 581534"/>
                  <a:gd name="connsiteX21" fmla="*/ 208299 w 324806"/>
                  <a:gd name="connsiteY21" fmla="*/ 486184 h 581534"/>
                  <a:gd name="connsiteX22" fmla="*/ 197708 w 324806"/>
                  <a:gd name="connsiteY22" fmla="*/ 496775 h 581534"/>
                  <a:gd name="connsiteX23" fmla="*/ 172994 w 324806"/>
                  <a:gd name="connsiteY23" fmla="*/ 507367 h 581534"/>
                  <a:gd name="connsiteX24" fmla="*/ 151811 w 324806"/>
                  <a:gd name="connsiteY24" fmla="*/ 517958 h 581534"/>
                  <a:gd name="connsiteX25" fmla="*/ 141220 w 324806"/>
                  <a:gd name="connsiteY25" fmla="*/ 525019 h 581534"/>
                  <a:gd name="connsiteX26" fmla="*/ 120037 w 324806"/>
                  <a:gd name="connsiteY26" fmla="*/ 532080 h 581534"/>
                  <a:gd name="connsiteX27" fmla="*/ 98854 w 324806"/>
                  <a:gd name="connsiteY27" fmla="*/ 542672 h 581534"/>
                  <a:gd name="connsiteX28" fmla="*/ 88262 w 324806"/>
                  <a:gd name="connsiteY28" fmla="*/ 549733 h 581534"/>
                  <a:gd name="connsiteX29" fmla="*/ 52957 w 324806"/>
                  <a:gd name="connsiteY29" fmla="*/ 560324 h 581534"/>
                  <a:gd name="connsiteX30" fmla="*/ 28244 w 324806"/>
                  <a:gd name="connsiteY30" fmla="*/ 563855 h 581534"/>
                  <a:gd name="connsiteX31" fmla="*/ 7061 w 324806"/>
                  <a:gd name="connsiteY31" fmla="*/ 581507 h 581534"/>
                  <a:gd name="connsiteX32" fmla="*/ 0 w 324806"/>
                  <a:gd name="connsiteY32" fmla="*/ 570916 h 581534"/>
                  <a:gd name="connsiteX33" fmla="*/ 7061 w 324806"/>
                  <a:gd name="connsiteY33" fmla="*/ 549733 h 581534"/>
                  <a:gd name="connsiteX34" fmla="*/ 14122 w 324806"/>
                  <a:gd name="connsiteY34" fmla="*/ 507367 h 581534"/>
                  <a:gd name="connsiteX35" fmla="*/ 17652 w 324806"/>
                  <a:gd name="connsiteY35" fmla="*/ 482653 h 581534"/>
                  <a:gd name="connsiteX36" fmla="*/ 21183 w 324806"/>
                  <a:gd name="connsiteY36" fmla="*/ 461470 h 581534"/>
                  <a:gd name="connsiteX37" fmla="*/ 28244 w 324806"/>
                  <a:gd name="connsiteY37" fmla="*/ 408513 h 581534"/>
                  <a:gd name="connsiteX38" fmla="*/ 35305 w 324806"/>
                  <a:gd name="connsiteY38" fmla="*/ 394391 h 581534"/>
                  <a:gd name="connsiteX39" fmla="*/ 38835 w 324806"/>
                  <a:gd name="connsiteY39" fmla="*/ 383799 h 581534"/>
                  <a:gd name="connsiteX40" fmla="*/ 45896 w 324806"/>
                  <a:gd name="connsiteY40" fmla="*/ 373208 h 581534"/>
                  <a:gd name="connsiteX41" fmla="*/ 63549 w 324806"/>
                  <a:gd name="connsiteY41" fmla="*/ 341433 h 581534"/>
                  <a:gd name="connsiteX42" fmla="*/ 67079 w 324806"/>
                  <a:gd name="connsiteY42" fmla="*/ 330842 h 581534"/>
                  <a:gd name="connsiteX43" fmla="*/ 81201 w 324806"/>
                  <a:gd name="connsiteY43" fmla="*/ 309659 h 581534"/>
                  <a:gd name="connsiteX44" fmla="*/ 91793 w 324806"/>
                  <a:gd name="connsiteY44" fmla="*/ 288476 h 581534"/>
                  <a:gd name="connsiteX45" fmla="*/ 95323 w 324806"/>
                  <a:gd name="connsiteY45" fmla="*/ 277884 h 581534"/>
                  <a:gd name="connsiteX46" fmla="*/ 98854 w 324806"/>
                  <a:gd name="connsiteY46" fmla="*/ 263762 h 581534"/>
                  <a:gd name="connsiteX47" fmla="*/ 105915 w 324806"/>
                  <a:gd name="connsiteY47" fmla="*/ 242579 h 581534"/>
                  <a:gd name="connsiteX48" fmla="*/ 116506 w 324806"/>
                  <a:gd name="connsiteY48" fmla="*/ 196683 h 581534"/>
                  <a:gd name="connsiteX49" fmla="*/ 123567 w 324806"/>
                  <a:gd name="connsiteY49" fmla="*/ 186091 h 581534"/>
                  <a:gd name="connsiteX50" fmla="*/ 130628 w 324806"/>
                  <a:gd name="connsiteY50" fmla="*/ 161378 h 581534"/>
                  <a:gd name="connsiteX51" fmla="*/ 137689 w 324806"/>
                  <a:gd name="connsiteY51" fmla="*/ 133134 h 581534"/>
                  <a:gd name="connsiteX52" fmla="*/ 134159 w 324806"/>
                  <a:gd name="connsiteY52" fmla="*/ 115481 h 581534"/>
                  <a:gd name="connsiteX53" fmla="*/ 127098 w 324806"/>
                  <a:gd name="connsiteY53" fmla="*/ 104890 h 581534"/>
                  <a:gd name="connsiteX54" fmla="*/ 130628 w 324806"/>
                  <a:gd name="connsiteY54" fmla="*/ 51932 h 581534"/>
                  <a:gd name="connsiteX55" fmla="*/ 141220 w 324806"/>
                  <a:gd name="connsiteY55" fmla="*/ 30749 h 581534"/>
                  <a:gd name="connsiteX56" fmla="*/ 148281 w 324806"/>
                  <a:gd name="connsiteY56" fmla="*/ 16627 h 581534"/>
                  <a:gd name="connsiteX57" fmla="*/ 169464 w 324806"/>
                  <a:gd name="connsiteY57" fmla="*/ 2505 h 58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4806" h="581534">
                    <a:moveTo>
                      <a:pt x="169464" y="2505"/>
                    </a:moveTo>
                    <a:cubicBezTo>
                      <a:pt x="181821" y="740"/>
                      <a:pt x="207568" y="-3575"/>
                      <a:pt x="222421" y="6036"/>
                    </a:cubicBezTo>
                    <a:cubicBezTo>
                      <a:pt x="232497" y="12556"/>
                      <a:pt x="225687" y="29955"/>
                      <a:pt x="229482" y="41341"/>
                    </a:cubicBezTo>
                    <a:lnTo>
                      <a:pt x="243604" y="83707"/>
                    </a:lnTo>
                    <a:lnTo>
                      <a:pt x="247135" y="94298"/>
                    </a:lnTo>
                    <a:cubicBezTo>
                      <a:pt x="248312" y="97829"/>
                      <a:pt x="248601" y="101794"/>
                      <a:pt x="250665" y="104890"/>
                    </a:cubicBezTo>
                    <a:cubicBezTo>
                      <a:pt x="261855" y="121674"/>
                      <a:pt x="256384" y="111455"/>
                      <a:pt x="264787" y="136664"/>
                    </a:cubicBezTo>
                    <a:cubicBezTo>
                      <a:pt x="265964" y="140195"/>
                      <a:pt x="266254" y="144159"/>
                      <a:pt x="268318" y="147256"/>
                    </a:cubicBezTo>
                    <a:lnTo>
                      <a:pt x="282440" y="168439"/>
                    </a:lnTo>
                    <a:cubicBezTo>
                      <a:pt x="290843" y="193647"/>
                      <a:pt x="285372" y="183429"/>
                      <a:pt x="296562" y="200213"/>
                    </a:cubicBezTo>
                    <a:lnTo>
                      <a:pt x="307153" y="231988"/>
                    </a:lnTo>
                    <a:lnTo>
                      <a:pt x="314214" y="253171"/>
                    </a:lnTo>
                    <a:lnTo>
                      <a:pt x="317745" y="267293"/>
                    </a:lnTo>
                    <a:cubicBezTo>
                      <a:pt x="318520" y="273492"/>
                      <a:pt x="324806" y="322744"/>
                      <a:pt x="324806" y="327311"/>
                    </a:cubicBezTo>
                    <a:cubicBezTo>
                      <a:pt x="324806" y="346177"/>
                      <a:pt x="323824" y="365106"/>
                      <a:pt x="321275" y="383799"/>
                    </a:cubicBezTo>
                    <a:cubicBezTo>
                      <a:pt x="320269" y="391174"/>
                      <a:pt x="319477" y="399719"/>
                      <a:pt x="314214" y="404982"/>
                    </a:cubicBezTo>
                    <a:cubicBezTo>
                      <a:pt x="283262" y="435937"/>
                      <a:pt x="321146" y="396665"/>
                      <a:pt x="296562" y="426165"/>
                    </a:cubicBezTo>
                    <a:cubicBezTo>
                      <a:pt x="293365" y="430001"/>
                      <a:pt x="289035" y="432816"/>
                      <a:pt x="285970" y="436757"/>
                    </a:cubicBezTo>
                    <a:cubicBezTo>
                      <a:pt x="266142" y="462250"/>
                      <a:pt x="281496" y="454724"/>
                      <a:pt x="261257" y="461470"/>
                    </a:cubicBezTo>
                    <a:cubicBezTo>
                      <a:pt x="230901" y="481707"/>
                      <a:pt x="269308" y="457444"/>
                      <a:pt x="240074" y="472062"/>
                    </a:cubicBezTo>
                    <a:cubicBezTo>
                      <a:pt x="236279" y="473960"/>
                      <a:pt x="233360" y="477400"/>
                      <a:pt x="229482" y="479123"/>
                    </a:cubicBezTo>
                    <a:cubicBezTo>
                      <a:pt x="222681" y="482146"/>
                      <a:pt x="208299" y="486184"/>
                      <a:pt x="208299" y="486184"/>
                    </a:cubicBezTo>
                    <a:cubicBezTo>
                      <a:pt x="204769" y="489714"/>
                      <a:pt x="201771" y="493873"/>
                      <a:pt x="197708" y="496775"/>
                    </a:cubicBezTo>
                    <a:cubicBezTo>
                      <a:pt x="180567" y="509019"/>
                      <a:pt x="188360" y="499684"/>
                      <a:pt x="172994" y="507367"/>
                    </a:cubicBezTo>
                    <a:cubicBezTo>
                      <a:pt x="145625" y="521052"/>
                      <a:pt x="178428" y="509087"/>
                      <a:pt x="151811" y="517958"/>
                    </a:cubicBezTo>
                    <a:cubicBezTo>
                      <a:pt x="148281" y="520312"/>
                      <a:pt x="145097" y="523296"/>
                      <a:pt x="141220" y="525019"/>
                    </a:cubicBezTo>
                    <a:cubicBezTo>
                      <a:pt x="134419" y="528042"/>
                      <a:pt x="120037" y="532080"/>
                      <a:pt x="120037" y="532080"/>
                    </a:cubicBezTo>
                    <a:cubicBezTo>
                      <a:pt x="89681" y="552317"/>
                      <a:pt x="128088" y="528054"/>
                      <a:pt x="98854" y="542672"/>
                    </a:cubicBezTo>
                    <a:cubicBezTo>
                      <a:pt x="95059" y="544570"/>
                      <a:pt x="92140" y="548010"/>
                      <a:pt x="88262" y="549733"/>
                    </a:cubicBezTo>
                    <a:cubicBezTo>
                      <a:pt x="81880" y="552569"/>
                      <a:pt x="61650" y="558743"/>
                      <a:pt x="52957" y="560324"/>
                    </a:cubicBezTo>
                    <a:cubicBezTo>
                      <a:pt x="44770" y="561813"/>
                      <a:pt x="36482" y="562678"/>
                      <a:pt x="28244" y="563855"/>
                    </a:cubicBezTo>
                    <a:cubicBezTo>
                      <a:pt x="27184" y="564914"/>
                      <a:pt x="11156" y="582326"/>
                      <a:pt x="7061" y="581507"/>
                    </a:cubicBezTo>
                    <a:cubicBezTo>
                      <a:pt x="2900" y="580675"/>
                      <a:pt x="2354" y="574446"/>
                      <a:pt x="0" y="570916"/>
                    </a:cubicBezTo>
                    <a:cubicBezTo>
                      <a:pt x="2354" y="563855"/>
                      <a:pt x="6239" y="557130"/>
                      <a:pt x="7061" y="549733"/>
                    </a:cubicBezTo>
                    <a:cubicBezTo>
                      <a:pt x="11002" y="514259"/>
                      <a:pt x="7220" y="528068"/>
                      <a:pt x="14122" y="507367"/>
                    </a:cubicBezTo>
                    <a:cubicBezTo>
                      <a:pt x="15299" y="499129"/>
                      <a:pt x="16387" y="490878"/>
                      <a:pt x="17652" y="482653"/>
                    </a:cubicBezTo>
                    <a:cubicBezTo>
                      <a:pt x="18740" y="475578"/>
                      <a:pt x="20171" y="468556"/>
                      <a:pt x="21183" y="461470"/>
                    </a:cubicBezTo>
                    <a:cubicBezTo>
                      <a:pt x="23702" y="443840"/>
                      <a:pt x="24575" y="425940"/>
                      <a:pt x="28244" y="408513"/>
                    </a:cubicBezTo>
                    <a:cubicBezTo>
                      <a:pt x="29328" y="403363"/>
                      <a:pt x="33232" y="399228"/>
                      <a:pt x="35305" y="394391"/>
                    </a:cubicBezTo>
                    <a:cubicBezTo>
                      <a:pt x="36771" y="390970"/>
                      <a:pt x="37171" y="387128"/>
                      <a:pt x="38835" y="383799"/>
                    </a:cubicBezTo>
                    <a:cubicBezTo>
                      <a:pt x="40732" y="380004"/>
                      <a:pt x="44173" y="377085"/>
                      <a:pt x="45896" y="373208"/>
                    </a:cubicBezTo>
                    <a:cubicBezTo>
                      <a:pt x="59720" y="342104"/>
                      <a:pt x="44216" y="360766"/>
                      <a:pt x="63549" y="341433"/>
                    </a:cubicBezTo>
                    <a:cubicBezTo>
                      <a:pt x="64726" y="337903"/>
                      <a:pt x="65272" y="334095"/>
                      <a:pt x="67079" y="330842"/>
                    </a:cubicBezTo>
                    <a:cubicBezTo>
                      <a:pt x="71200" y="323424"/>
                      <a:pt x="78517" y="317710"/>
                      <a:pt x="81201" y="309659"/>
                    </a:cubicBezTo>
                    <a:cubicBezTo>
                      <a:pt x="86074" y="295042"/>
                      <a:pt x="82668" y="302164"/>
                      <a:pt x="91793" y="288476"/>
                    </a:cubicBezTo>
                    <a:cubicBezTo>
                      <a:pt x="92970" y="284945"/>
                      <a:pt x="94301" y="281462"/>
                      <a:pt x="95323" y="277884"/>
                    </a:cubicBezTo>
                    <a:cubicBezTo>
                      <a:pt x="96656" y="273218"/>
                      <a:pt x="97460" y="268410"/>
                      <a:pt x="98854" y="263762"/>
                    </a:cubicBezTo>
                    <a:cubicBezTo>
                      <a:pt x="100993" y="256633"/>
                      <a:pt x="105915" y="242579"/>
                      <a:pt x="105915" y="242579"/>
                    </a:cubicBezTo>
                    <a:cubicBezTo>
                      <a:pt x="107543" y="231184"/>
                      <a:pt x="109456" y="207258"/>
                      <a:pt x="116506" y="196683"/>
                    </a:cubicBezTo>
                    <a:cubicBezTo>
                      <a:pt x="118860" y="193152"/>
                      <a:pt x="121669" y="189886"/>
                      <a:pt x="123567" y="186091"/>
                    </a:cubicBezTo>
                    <a:cubicBezTo>
                      <a:pt x="126392" y="180442"/>
                      <a:pt x="129117" y="166665"/>
                      <a:pt x="130628" y="161378"/>
                    </a:cubicBezTo>
                    <a:cubicBezTo>
                      <a:pt x="137867" y="136041"/>
                      <a:pt x="130511" y="169030"/>
                      <a:pt x="137689" y="133134"/>
                    </a:cubicBezTo>
                    <a:cubicBezTo>
                      <a:pt x="136512" y="127250"/>
                      <a:pt x="136266" y="121100"/>
                      <a:pt x="134159" y="115481"/>
                    </a:cubicBezTo>
                    <a:cubicBezTo>
                      <a:pt x="132669" y="111508"/>
                      <a:pt x="127333" y="109126"/>
                      <a:pt x="127098" y="104890"/>
                    </a:cubicBezTo>
                    <a:cubicBezTo>
                      <a:pt x="126116" y="87225"/>
                      <a:pt x="128674" y="69516"/>
                      <a:pt x="130628" y="51932"/>
                    </a:cubicBezTo>
                    <a:cubicBezTo>
                      <a:pt x="131744" y="41891"/>
                      <a:pt x="136379" y="39221"/>
                      <a:pt x="141220" y="30749"/>
                    </a:cubicBezTo>
                    <a:cubicBezTo>
                      <a:pt x="143831" y="26179"/>
                      <a:pt x="145927" y="21334"/>
                      <a:pt x="148281" y="16627"/>
                    </a:cubicBezTo>
                    <a:cubicBezTo>
                      <a:pt x="154094" y="-6629"/>
                      <a:pt x="157107" y="4270"/>
                      <a:pt x="169464" y="2505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1568488" y="3703149"/>
                <a:ext cx="685806" cy="32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en-US" sz="1600" b="1">
                    <a:solidFill>
                      <a:srgbClr val="363534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P4</a:t>
                </a:r>
                <a:endParaRPr lang="en-AU" altLang="en-US" sz="110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12">
                <a:extLst/>
              </p:cNvPr>
              <p:cNvSpPr/>
              <p:nvPr/>
            </p:nvSpPr>
            <p:spPr>
              <a:xfrm>
                <a:off x="1692301" y="3230371"/>
                <a:ext cx="586909" cy="360781"/>
              </a:xfrm>
              <a:custGeom>
                <a:avLst/>
                <a:gdLst>
                  <a:gd name="connsiteX0" fmla="*/ 95324 w 586063"/>
                  <a:gd name="connsiteY0" fmla="*/ 314215 h 360112"/>
                  <a:gd name="connsiteX1" fmla="*/ 77671 w 586063"/>
                  <a:gd name="connsiteY1" fmla="*/ 324807 h 360112"/>
                  <a:gd name="connsiteX2" fmla="*/ 63549 w 586063"/>
                  <a:gd name="connsiteY2" fmla="*/ 345990 h 360112"/>
                  <a:gd name="connsiteX3" fmla="*/ 45897 w 586063"/>
                  <a:gd name="connsiteY3" fmla="*/ 349520 h 360112"/>
                  <a:gd name="connsiteX4" fmla="*/ 21183 w 586063"/>
                  <a:gd name="connsiteY4" fmla="*/ 335398 h 360112"/>
                  <a:gd name="connsiteX5" fmla="*/ 7061 w 586063"/>
                  <a:gd name="connsiteY5" fmla="*/ 314215 h 360112"/>
                  <a:gd name="connsiteX6" fmla="*/ 0 w 586063"/>
                  <a:gd name="connsiteY6" fmla="*/ 303624 h 360112"/>
                  <a:gd name="connsiteX7" fmla="*/ 3531 w 586063"/>
                  <a:gd name="connsiteY7" fmla="*/ 275380 h 360112"/>
                  <a:gd name="connsiteX8" fmla="*/ 10592 w 586063"/>
                  <a:gd name="connsiteY8" fmla="*/ 264788 h 360112"/>
                  <a:gd name="connsiteX9" fmla="*/ 17653 w 586063"/>
                  <a:gd name="connsiteY9" fmla="*/ 250666 h 360112"/>
                  <a:gd name="connsiteX10" fmla="*/ 28244 w 586063"/>
                  <a:gd name="connsiteY10" fmla="*/ 243605 h 360112"/>
                  <a:gd name="connsiteX11" fmla="*/ 38836 w 586063"/>
                  <a:gd name="connsiteY11" fmla="*/ 233014 h 360112"/>
                  <a:gd name="connsiteX12" fmla="*/ 70610 w 586063"/>
                  <a:gd name="connsiteY12" fmla="*/ 215361 h 360112"/>
                  <a:gd name="connsiteX13" fmla="*/ 77671 w 586063"/>
                  <a:gd name="connsiteY13" fmla="*/ 204769 h 360112"/>
                  <a:gd name="connsiteX14" fmla="*/ 98854 w 586063"/>
                  <a:gd name="connsiteY14" fmla="*/ 190647 h 360112"/>
                  <a:gd name="connsiteX15" fmla="*/ 109446 w 586063"/>
                  <a:gd name="connsiteY15" fmla="*/ 183586 h 360112"/>
                  <a:gd name="connsiteX16" fmla="*/ 134159 w 586063"/>
                  <a:gd name="connsiteY16" fmla="*/ 165934 h 360112"/>
                  <a:gd name="connsiteX17" fmla="*/ 151812 w 586063"/>
                  <a:gd name="connsiteY17" fmla="*/ 151812 h 360112"/>
                  <a:gd name="connsiteX18" fmla="*/ 172995 w 586063"/>
                  <a:gd name="connsiteY18" fmla="*/ 137690 h 360112"/>
                  <a:gd name="connsiteX19" fmla="*/ 194178 w 586063"/>
                  <a:gd name="connsiteY19" fmla="*/ 120037 h 360112"/>
                  <a:gd name="connsiteX20" fmla="*/ 215361 w 586063"/>
                  <a:gd name="connsiteY20" fmla="*/ 102385 h 360112"/>
                  <a:gd name="connsiteX21" fmla="*/ 229483 w 586063"/>
                  <a:gd name="connsiteY21" fmla="*/ 98854 h 360112"/>
                  <a:gd name="connsiteX22" fmla="*/ 247135 w 586063"/>
                  <a:gd name="connsiteY22" fmla="*/ 84732 h 360112"/>
                  <a:gd name="connsiteX23" fmla="*/ 268318 w 586063"/>
                  <a:gd name="connsiteY23" fmla="*/ 70610 h 360112"/>
                  <a:gd name="connsiteX24" fmla="*/ 282440 w 586063"/>
                  <a:gd name="connsiteY24" fmla="*/ 60019 h 360112"/>
                  <a:gd name="connsiteX25" fmla="*/ 296562 w 586063"/>
                  <a:gd name="connsiteY25" fmla="*/ 56488 h 360112"/>
                  <a:gd name="connsiteX26" fmla="*/ 331867 w 586063"/>
                  <a:gd name="connsiteY26" fmla="*/ 38836 h 360112"/>
                  <a:gd name="connsiteX27" fmla="*/ 353050 w 586063"/>
                  <a:gd name="connsiteY27" fmla="*/ 28244 h 360112"/>
                  <a:gd name="connsiteX28" fmla="*/ 363642 w 586063"/>
                  <a:gd name="connsiteY28" fmla="*/ 21183 h 360112"/>
                  <a:gd name="connsiteX29" fmla="*/ 388355 w 586063"/>
                  <a:gd name="connsiteY29" fmla="*/ 14122 h 360112"/>
                  <a:gd name="connsiteX30" fmla="*/ 409538 w 586063"/>
                  <a:gd name="connsiteY30" fmla="*/ 7061 h 360112"/>
                  <a:gd name="connsiteX31" fmla="*/ 434252 w 586063"/>
                  <a:gd name="connsiteY31" fmla="*/ 0 h 360112"/>
                  <a:gd name="connsiteX32" fmla="*/ 494270 w 586063"/>
                  <a:gd name="connsiteY32" fmla="*/ 7061 h 360112"/>
                  <a:gd name="connsiteX33" fmla="*/ 504862 w 586063"/>
                  <a:gd name="connsiteY33" fmla="*/ 10592 h 360112"/>
                  <a:gd name="connsiteX34" fmla="*/ 529575 w 586063"/>
                  <a:gd name="connsiteY34" fmla="*/ 31775 h 360112"/>
                  <a:gd name="connsiteX35" fmla="*/ 543697 w 586063"/>
                  <a:gd name="connsiteY35" fmla="*/ 52958 h 360112"/>
                  <a:gd name="connsiteX36" fmla="*/ 550758 w 586063"/>
                  <a:gd name="connsiteY36" fmla="*/ 74141 h 360112"/>
                  <a:gd name="connsiteX37" fmla="*/ 557819 w 586063"/>
                  <a:gd name="connsiteY37" fmla="*/ 84732 h 360112"/>
                  <a:gd name="connsiteX38" fmla="*/ 564880 w 586063"/>
                  <a:gd name="connsiteY38" fmla="*/ 109446 h 360112"/>
                  <a:gd name="connsiteX39" fmla="*/ 571941 w 586063"/>
                  <a:gd name="connsiteY39" fmla="*/ 130629 h 360112"/>
                  <a:gd name="connsiteX40" fmla="*/ 575472 w 586063"/>
                  <a:gd name="connsiteY40" fmla="*/ 158873 h 360112"/>
                  <a:gd name="connsiteX41" fmla="*/ 579002 w 586063"/>
                  <a:gd name="connsiteY41" fmla="*/ 169464 h 360112"/>
                  <a:gd name="connsiteX42" fmla="*/ 586063 w 586063"/>
                  <a:gd name="connsiteY42" fmla="*/ 208300 h 360112"/>
                  <a:gd name="connsiteX43" fmla="*/ 582533 w 586063"/>
                  <a:gd name="connsiteY43" fmla="*/ 247136 h 360112"/>
                  <a:gd name="connsiteX44" fmla="*/ 564880 w 586063"/>
                  <a:gd name="connsiteY44" fmla="*/ 278910 h 360112"/>
                  <a:gd name="connsiteX45" fmla="*/ 550758 w 586063"/>
                  <a:gd name="connsiteY45" fmla="*/ 300093 h 360112"/>
                  <a:gd name="connsiteX46" fmla="*/ 540167 w 586063"/>
                  <a:gd name="connsiteY46" fmla="*/ 310685 h 360112"/>
                  <a:gd name="connsiteX47" fmla="*/ 515453 w 586063"/>
                  <a:gd name="connsiteY47" fmla="*/ 328337 h 360112"/>
                  <a:gd name="connsiteX48" fmla="*/ 494270 w 586063"/>
                  <a:gd name="connsiteY48" fmla="*/ 335398 h 360112"/>
                  <a:gd name="connsiteX49" fmla="*/ 483679 w 586063"/>
                  <a:gd name="connsiteY49" fmla="*/ 342459 h 360112"/>
                  <a:gd name="connsiteX50" fmla="*/ 473087 w 586063"/>
                  <a:gd name="connsiteY50" fmla="*/ 345990 h 360112"/>
                  <a:gd name="connsiteX51" fmla="*/ 437782 w 586063"/>
                  <a:gd name="connsiteY51" fmla="*/ 353051 h 360112"/>
                  <a:gd name="connsiteX52" fmla="*/ 374233 w 586063"/>
                  <a:gd name="connsiteY52" fmla="*/ 360112 h 360112"/>
                  <a:gd name="connsiteX53" fmla="*/ 264788 w 586063"/>
                  <a:gd name="connsiteY53" fmla="*/ 356581 h 360112"/>
                  <a:gd name="connsiteX54" fmla="*/ 222422 w 586063"/>
                  <a:gd name="connsiteY54" fmla="*/ 345990 h 360112"/>
                  <a:gd name="connsiteX55" fmla="*/ 211830 w 586063"/>
                  <a:gd name="connsiteY55" fmla="*/ 342459 h 360112"/>
                  <a:gd name="connsiteX56" fmla="*/ 201239 w 586063"/>
                  <a:gd name="connsiteY56" fmla="*/ 338929 h 360112"/>
                  <a:gd name="connsiteX57" fmla="*/ 190647 w 586063"/>
                  <a:gd name="connsiteY57" fmla="*/ 331868 h 360112"/>
                  <a:gd name="connsiteX58" fmla="*/ 155342 w 586063"/>
                  <a:gd name="connsiteY58" fmla="*/ 324807 h 360112"/>
                  <a:gd name="connsiteX59" fmla="*/ 144751 w 586063"/>
                  <a:gd name="connsiteY59" fmla="*/ 317746 h 360112"/>
                  <a:gd name="connsiteX60" fmla="*/ 130629 w 586063"/>
                  <a:gd name="connsiteY60" fmla="*/ 314215 h 360112"/>
                  <a:gd name="connsiteX61" fmla="*/ 120037 w 586063"/>
                  <a:gd name="connsiteY61" fmla="*/ 310685 h 360112"/>
                  <a:gd name="connsiteX62" fmla="*/ 77671 w 586063"/>
                  <a:gd name="connsiteY62" fmla="*/ 314215 h 360112"/>
                  <a:gd name="connsiteX63" fmla="*/ 67080 w 586063"/>
                  <a:gd name="connsiteY63" fmla="*/ 321276 h 360112"/>
                  <a:gd name="connsiteX64" fmla="*/ 95324 w 586063"/>
                  <a:gd name="connsiteY64" fmla="*/ 314215 h 36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586063" h="360112">
                    <a:moveTo>
                      <a:pt x="95324" y="314215"/>
                    </a:moveTo>
                    <a:cubicBezTo>
                      <a:pt x="97089" y="314803"/>
                      <a:pt x="82523" y="319955"/>
                      <a:pt x="77671" y="324807"/>
                    </a:cubicBezTo>
                    <a:cubicBezTo>
                      <a:pt x="61979" y="340499"/>
                      <a:pt x="90973" y="332278"/>
                      <a:pt x="63549" y="345990"/>
                    </a:cubicBezTo>
                    <a:cubicBezTo>
                      <a:pt x="58182" y="348674"/>
                      <a:pt x="51781" y="348343"/>
                      <a:pt x="45897" y="349520"/>
                    </a:cubicBezTo>
                    <a:cubicBezTo>
                      <a:pt x="41735" y="347439"/>
                      <a:pt x="25064" y="339833"/>
                      <a:pt x="21183" y="335398"/>
                    </a:cubicBezTo>
                    <a:cubicBezTo>
                      <a:pt x="15595" y="329011"/>
                      <a:pt x="11768" y="321276"/>
                      <a:pt x="7061" y="314215"/>
                    </a:cubicBezTo>
                    <a:lnTo>
                      <a:pt x="0" y="303624"/>
                    </a:lnTo>
                    <a:cubicBezTo>
                      <a:pt x="1177" y="294209"/>
                      <a:pt x="1034" y="284534"/>
                      <a:pt x="3531" y="275380"/>
                    </a:cubicBezTo>
                    <a:cubicBezTo>
                      <a:pt x="4648" y="271286"/>
                      <a:pt x="8487" y="268472"/>
                      <a:pt x="10592" y="264788"/>
                    </a:cubicBezTo>
                    <a:cubicBezTo>
                      <a:pt x="13203" y="260218"/>
                      <a:pt x="14284" y="254709"/>
                      <a:pt x="17653" y="250666"/>
                    </a:cubicBezTo>
                    <a:cubicBezTo>
                      <a:pt x="20369" y="247406"/>
                      <a:pt x="24984" y="246321"/>
                      <a:pt x="28244" y="243605"/>
                    </a:cubicBezTo>
                    <a:cubicBezTo>
                      <a:pt x="32080" y="240409"/>
                      <a:pt x="34895" y="236079"/>
                      <a:pt x="38836" y="233014"/>
                    </a:cubicBezTo>
                    <a:cubicBezTo>
                      <a:pt x="57048" y="218849"/>
                      <a:pt x="54628" y="220688"/>
                      <a:pt x="70610" y="215361"/>
                    </a:cubicBezTo>
                    <a:cubicBezTo>
                      <a:pt x="72964" y="211830"/>
                      <a:pt x="74478" y="207563"/>
                      <a:pt x="77671" y="204769"/>
                    </a:cubicBezTo>
                    <a:cubicBezTo>
                      <a:pt x="84058" y="199181"/>
                      <a:pt x="91793" y="195354"/>
                      <a:pt x="98854" y="190647"/>
                    </a:cubicBezTo>
                    <a:cubicBezTo>
                      <a:pt x="102385" y="188293"/>
                      <a:pt x="106051" y="186132"/>
                      <a:pt x="109446" y="183586"/>
                    </a:cubicBezTo>
                    <a:cubicBezTo>
                      <a:pt x="126962" y="170449"/>
                      <a:pt x="118672" y="176259"/>
                      <a:pt x="134159" y="165934"/>
                    </a:cubicBezTo>
                    <a:cubicBezTo>
                      <a:pt x="147206" y="146362"/>
                      <a:pt x="133755" y="161843"/>
                      <a:pt x="151812" y="151812"/>
                    </a:cubicBezTo>
                    <a:cubicBezTo>
                      <a:pt x="159230" y="147691"/>
                      <a:pt x="172995" y="137690"/>
                      <a:pt x="172995" y="137690"/>
                    </a:cubicBezTo>
                    <a:cubicBezTo>
                      <a:pt x="186915" y="116810"/>
                      <a:pt x="171375" y="136325"/>
                      <a:pt x="194178" y="120037"/>
                    </a:cubicBezTo>
                    <a:cubicBezTo>
                      <a:pt x="206905" y="110946"/>
                      <a:pt x="201349" y="108390"/>
                      <a:pt x="215361" y="102385"/>
                    </a:cubicBezTo>
                    <a:cubicBezTo>
                      <a:pt x="219821" y="100474"/>
                      <a:pt x="224776" y="100031"/>
                      <a:pt x="229483" y="98854"/>
                    </a:cubicBezTo>
                    <a:cubicBezTo>
                      <a:pt x="242529" y="79286"/>
                      <a:pt x="229080" y="94763"/>
                      <a:pt x="247135" y="84732"/>
                    </a:cubicBezTo>
                    <a:cubicBezTo>
                      <a:pt x="254553" y="80611"/>
                      <a:pt x="261529" y="75702"/>
                      <a:pt x="268318" y="70610"/>
                    </a:cubicBezTo>
                    <a:cubicBezTo>
                      <a:pt x="273025" y="67080"/>
                      <a:pt x="277177" y="62650"/>
                      <a:pt x="282440" y="60019"/>
                    </a:cubicBezTo>
                    <a:cubicBezTo>
                      <a:pt x="286780" y="57849"/>
                      <a:pt x="291855" y="57665"/>
                      <a:pt x="296562" y="56488"/>
                    </a:cubicBezTo>
                    <a:cubicBezTo>
                      <a:pt x="321782" y="39675"/>
                      <a:pt x="309512" y="44424"/>
                      <a:pt x="331867" y="38836"/>
                    </a:cubicBezTo>
                    <a:cubicBezTo>
                      <a:pt x="362223" y="18599"/>
                      <a:pt x="323816" y="42862"/>
                      <a:pt x="353050" y="28244"/>
                    </a:cubicBezTo>
                    <a:cubicBezTo>
                      <a:pt x="356845" y="26346"/>
                      <a:pt x="359847" y="23081"/>
                      <a:pt x="363642" y="21183"/>
                    </a:cubicBezTo>
                    <a:cubicBezTo>
                      <a:pt x="369570" y="18219"/>
                      <a:pt x="382705" y="15817"/>
                      <a:pt x="388355" y="14122"/>
                    </a:cubicBezTo>
                    <a:cubicBezTo>
                      <a:pt x="395484" y="11983"/>
                      <a:pt x="402317" y="8866"/>
                      <a:pt x="409538" y="7061"/>
                    </a:cubicBezTo>
                    <a:cubicBezTo>
                      <a:pt x="427271" y="2628"/>
                      <a:pt x="419057" y="5066"/>
                      <a:pt x="434252" y="0"/>
                    </a:cubicBezTo>
                    <a:cubicBezTo>
                      <a:pt x="454079" y="1803"/>
                      <a:pt x="474659" y="2703"/>
                      <a:pt x="494270" y="7061"/>
                    </a:cubicBezTo>
                    <a:cubicBezTo>
                      <a:pt x="497903" y="7868"/>
                      <a:pt x="501331" y="9415"/>
                      <a:pt x="504862" y="10592"/>
                    </a:cubicBezTo>
                    <a:cubicBezTo>
                      <a:pt x="513710" y="17227"/>
                      <a:pt x="522688" y="22921"/>
                      <a:pt x="529575" y="31775"/>
                    </a:cubicBezTo>
                    <a:cubicBezTo>
                      <a:pt x="534785" y="38474"/>
                      <a:pt x="538990" y="45897"/>
                      <a:pt x="543697" y="52958"/>
                    </a:cubicBezTo>
                    <a:cubicBezTo>
                      <a:pt x="547826" y="59151"/>
                      <a:pt x="546629" y="67948"/>
                      <a:pt x="550758" y="74141"/>
                    </a:cubicBezTo>
                    <a:cubicBezTo>
                      <a:pt x="553112" y="77671"/>
                      <a:pt x="555921" y="80937"/>
                      <a:pt x="557819" y="84732"/>
                    </a:cubicBezTo>
                    <a:cubicBezTo>
                      <a:pt x="560787" y="90669"/>
                      <a:pt x="563182" y="103784"/>
                      <a:pt x="564880" y="109446"/>
                    </a:cubicBezTo>
                    <a:cubicBezTo>
                      <a:pt x="567019" y="116575"/>
                      <a:pt x="571941" y="130629"/>
                      <a:pt x="571941" y="130629"/>
                    </a:cubicBezTo>
                    <a:cubicBezTo>
                      <a:pt x="573118" y="140044"/>
                      <a:pt x="573775" y="149538"/>
                      <a:pt x="575472" y="158873"/>
                    </a:cubicBezTo>
                    <a:cubicBezTo>
                      <a:pt x="576138" y="162534"/>
                      <a:pt x="578336" y="165803"/>
                      <a:pt x="579002" y="169464"/>
                    </a:cubicBezTo>
                    <a:cubicBezTo>
                      <a:pt x="586987" y="213379"/>
                      <a:pt x="577967" y="184008"/>
                      <a:pt x="586063" y="208300"/>
                    </a:cubicBezTo>
                    <a:cubicBezTo>
                      <a:pt x="584886" y="221245"/>
                      <a:pt x="584371" y="234268"/>
                      <a:pt x="582533" y="247136"/>
                    </a:cubicBezTo>
                    <a:cubicBezTo>
                      <a:pt x="580839" y="258997"/>
                      <a:pt x="570757" y="270094"/>
                      <a:pt x="564880" y="278910"/>
                    </a:cubicBezTo>
                    <a:lnTo>
                      <a:pt x="550758" y="300093"/>
                    </a:lnTo>
                    <a:cubicBezTo>
                      <a:pt x="547228" y="303624"/>
                      <a:pt x="543958" y="307436"/>
                      <a:pt x="540167" y="310685"/>
                    </a:cubicBezTo>
                    <a:cubicBezTo>
                      <a:pt x="538762" y="311889"/>
                      <a:pt x="519322" y="326618"/>
                      <a:pt x="515453" y="328337"/>
                    </a:cubicBezTo>
                    <a:cubicBezTo>
                      <a:pt x="508652" y="331360"/>
                      <a:pt x="494270" y="335398"/>
                      <a:pt x="494270" y="335398"/>
                    </a:cubicBezTo>
                    <a:cubicBezTo>
                      <a:pt x="490740" y="337752"/>
                      <a:pt x="487474" y="340561"/>
                      <a:pt x="483679" y="342459"/>
                    </a:cubicBezTo>
                    <a:cubicBezTo>
                      <a:pt x="480350" y="344123"/>
                      <a:pt x="476665" y="344968"/>
                      <a:pt x="473087" y="345990"/>
                    </a:cubicBezTo>
                    <a:cubicBezTo>
                      <a:pt x="459445" y="349888"/>
                      <a:pt x="452797" y="350741"/>
                      <a:pt x="437782" y="353051"/>
                    </a:cubicBezTo>
                    <a:cubicBezTo>
                      <a:pt x="406775" y="357821"/>
                      <a:pt x="411087" y="356761"/>
                      <a:pt x="374233" y="360112"/>
                    </a:cubicBezTo>
                    <a:cubicBezTo>
                      <a:pt x="337751" y="358935"/>
                      <a:pt x="301235" y="358551"/>
                      <a:pt x="264788" y="356581"/>
                    </a:cubicBezTo>
                    <a:cubicBezTo>
                      <a:pt x="247763" y="355661"/>
                      <a:pt x="238439" y="351329"/>
                      <a:pt x="222422" y="345990"/>
                    </a:cubicBezTo>
                    <a:lnTo>
                      <a:pt x="211830" y="342459"/>
                    </a:lnTo>
                    <a:lnTo>
                      <a:pt x="201239" y="338929"/>
                    </a:lnTo>
                    <a:cubicBezTo>
                      <a:pt x="197708" y="336575"/>
                      <a:pt x="194703" y="333116"/>
                      <a:pt x="190647" y="331868"/>
                    </a:cubicBezTo>
                    <a:cubicBezTo>
                      <a:pt x="179176" y="328339"/>
                      <a:pt x="155342" y="324807"/>
                      <a:pt x="155342" y="324807"/>
                    </a:cubicBezTo>
                    <a:cubicBezTo>
                      <a:pt x="151812" y="322453"/>
                      <a:pt x="148651" y="319417"/>
                      <a:pt x="144751" y="317746"/>
                    </a:cubicBezTo>
                    <a:cubicBezTo>
                      <a:pt x="140291" y="315834"/>
                      <a:pt x="135295" y="315548"/>
                      <a:pt x="130629" y="314215"/>
                    </a:cubicBezTo>
                    <a:cubicBezTo>
                      <a:pt x="127051" y="313193"/>
                      <a:pt x="123568" y="311862"/>
                      <a:pt x="120037" y="310685"/>
                    </a:cubicBezTo>
                    <a:cubicBezTo>
                      <a:pt x="105915" y="311862"/>
                      <a:pt x="91567" y="311436"/>
                      <a:pt x="77671" y="314215"/>
                    </a:cubicBezTo>
                    <a:cubicBezTo>
                      <a:pt x="73510" y="315047"/>
                      <a:pt x="69185" y="317592"/>
                      <a:pt x="67080" y="321276"/>
                    </a:cubicBezTo>
                    <a:cubicBezTo>
                      <a:pt x="64103" y="326486"/>
                      <a:pt x="93559" y="313627"/>
                      <a:pt x="95324" y="314215"/>
                    </a:cubicBezTo>
                    <a:close/>
                  </a:path>
                </a:pathLst>
              </a:custGeom>
              <a:solidFill>
                <a:srgbClr val="C0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1837365" y="3251973"/>
                <a:ext cx="720096" cy="32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en-US" sz="1600" b="1">
                    <a:solidFill>
                      <a:srgbClr val="363534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P5</a:t>
                </a:r>
                <a:endParaRPr lang="en-AU" altLang="en-US" sz="110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5">
                <a:extLst/>
              </p:cNvPr>
              <p:cNvSpPr/>
              <p:nvPr/>
            </p:nvSpPr>
            <p:spPr>
              <a:xfrm>
                <a:off x="491499" y="3979820"/>
                <a:ext cx="1135028" cy="796506"/>
              </a:xfrm>
              <a:custGeom>
                <a:avLst/>
                <a:gdLst>
                  <a:gd name="connsiteX0" fmla="*/ 5956 w 1133844"/>
                  <a:gd name="connsiteY0" fmla="*/ 622942 h 796846"/>
                  <a:gd name="connsiteX1" fmla="*/ 11566 w 1133844"/>
                  <a:gd name="connsiteY1" fmla="*/ 679040 h 796846"/>
                  <a:gd name="connsiteX2" fmla="*/ 28395 w 1133844"/>
                  <a:gd name="connsiteY2" fmla="*/ 684650 h 796846"/>
                  <a:gd name="connsiteX3" fmla="*/ 90103 w 1133844"/>
                  <a:gd name="connsiteY3" fmla="*/ 695870 h 796846"/>
                  <a:gd name="connsiteX4" fmla="*/ 118153 w 1133844"/>
                  <a:gd name="connsiteY4" fmla="*/ 718309 h 796846"/>
                  <a:gd name="connsiteX5" fmla="*/ 134982 w 1133844"/>
                  <a:gd name="connsiteY5" fmla="*/ 735138 h 796846"/>
                  <a:gd name="connsiteX6" fmla="*/ 151811 w 1133844"/>
                  <a:gd name="connsiteY6" fmla="*/ 746358 h 796846"/>
                  <a:gd name="connsiteX7" fmla="*/ 179861 w 1133844"/>
                  <a:gd name="connsiteY7" fmla="*/ 780017 h 796846"/>
                  <a:gd name="connsiteX8" fmla="*/ 213519 w 1133844"/>
                  <a:gd name="connsiteY8" fmla="*/ 796846 h 796846"/>
                  <a:gd name="connsiteX9" fmla="*/ 230349 w 1133844"/>
                  <a:gd name="connsiteY9" fmla="*/ 791237 h 796846"/>
                  <a:gd name="connsiteX10" fmla="*/ 258398 w 1133844"/>
                  <a:gd name="connsiteY10" fmla="*/ 751968 h 796846"/>
                  <a:gd name="connsiteX11" fmla="*/ 269618 w 1133844"/>
                  <a:gd name="connsiteY11" fmla="*/ 729529 h 796846"/>
                  <a:gd name="connsiteX12" fmla="*/ 286447 w 1133844"/>
                  <a:gd name="connsiteY12" fmla="*/ 712699 h 796846"/>
                  <a:gd name="connsiteX13" fmla="*/ 308886 w 1133844"/>
                  <a:gd name="connsiteY13" fmla="*/ 645381 h 796846"/>
                  <a:gd name="connsiteX14" fmla="*/ 314496 w 1133844"/>
                  <a:gd name="connsiteY14" fmla="*/ 628552 h 796846"/>
                  <a:gd name="connsiteX15" fmla="*/ 325716 w 1133844"/>
                  <a:gd name="connsiteY15" fmla="*/ 611722 h 796846"/>
                  <a:gd name="connsiteX16" fmla="*/ 331326 w 1133844"/>
                  <a:gd name="connsiteY16" fmla="*/ 594893 h 796846"/>
                  <a:gd name="connsiteX17" fmla="*/ 353765 w 1133844"/>
                  <a:gd name="connsiteY17" fmla="*/ 561234 h 796846"/>
                  <a:gd name="connsiteX18" fmla="*/ 370594 w 1133844"/>
                  <a:gd name="connsiteY18" fmla="*/ 527575 h 796846"/>
                  <a:gd name="connsiteX19" fmla="*/ 376204 w 1133844"/>
                  <a:gd name="connsiteY19" fmla="*/ 510746 h 796846"/>
                  <a:gd name="connsiteX20" fmla="*/ 387424 w 1133844"/>
                  <a:gd name="connsiteY20" fmla="*/ 493916 h 796846"/>
                  <a:gd name="connsiteX21" fmla="*/ 398643 w 1133844"/>
                  <a:gd name="connsiteY21" fmla="*/ 460257 h 796846"/>
                  <a:gd name="connsiteX22" fmla="*/ 415473 w 1133844"/>
                  <a:gd name="connsiteY22" fmla="*/ 426599 h 796846"/>
                  <a:gd name="connsiteX23" fmla="*/ 443522 w 1133844"/>
                  <a:gd name="connsiteY23" fmla="*/ 392940 h 796846"/>
                  <a:gd name="connsiteX24" fmla="*/ 454742 w 1133844"/>
                  <a:gd name="connsiteY24" fmla="*/ 376110 h 796846"/>
                  <a:gd name="connsiteX25" fmla="*/ 522059 w 1133844"/>
                  <a:gd name="connsiteY25" fmla="*/ 359281 h 796846"/>
                  <a:gd name="connsiteX26" fmla="*/ 572548 w 1133844"/>
                  <a:gd name="connsiteY26" fmla="*/ 370500 h 796846"/>
                  <a:gd name="connsiteX27" fmla="*/ 600597 w 1133844"/>
                  <a:gd name="connsiteY27" fmla="*/ 376110 h 796846"/>
                  <a:gd name="connsiteX28" fmla="*/ 791330 w 1133844"/>
                  <a:gd name="connsiteY28" fmla="*/ 370500 h 796846"/>
                  <a:gd name="connsiteX29" fmla="*/ 841819 w 1133844"/>
                  <a:gd name="connsiteY29" fmla="*/ 342451 h 796846"/>
                  <a:gd name="connsiteX30" fmla="*/ 875478 w 1133844"/>
                  <a:gd name="connsiteY30" fmla="*/ 320012 h 796846"/>
                  <a:gd name="connsiteX31" fmla="*/ 892307 w 1133844"/>
                  <a:gd name="connsiteY31" fmla="*/ 308792 h 796846"/>
                  <a:gd name="connsiteX32" fmla="*/ 914746 w 1133844"/>
                  <a:gd name="connsiteY32" fmla="*/ 297573 h 796846"/>
                  <a:gd name="connsiteX33" fmla="*/ 931576 w 1133844"/>
                  <a:gd name="connsiteY33" fmla="*/ 286353 h 796846"/>
                  <a:gd name="connsiteX34" fmla="*/ 948405 w 1133844"/>
                  <a:gd name="connsiteY34" fmla="*/ 280743 h 796846"/>
                  <a:gd name="connsiteX35" fmla="*/ 965235 w 1133844"/>
                  <a:gd name="connsiteY35" fmla="*/ 269524 h 796846"/>
                  <a:gd name="connsiteX36" fmla="*/ 1004503 w 1133844"/>
                  <a:gd name="connsiteY36" fmla="*/ 258304 h 796846"/>
                  <a:gd name="connsiteX37" fmla="*/ 1038162 w 1133844"/>
                  <a:gd name="connsiteY37" fmla="*/ 247084 h 796846"/>
                  <a:gd name="connsiteX38" fmla="*/ 1077431 w 1133844"/>
                  <a:gd name="connsiteY38" fmla="*/ 235865 h 796846"/>
                  <a:gd name="connsiteX39" fmla="*/ 1111090 w 1133844"/>
                  <a:gd name="connsiteY39" fmla="*/ 207816 h 796846"/>
                  <a:gd name="connsiteX40" fmla="*/ 1127919 w 1133844"/>
                  <a:gd name="connsiteY40" fmla="*/ 196596 h 796846"/>
                  <a:gd name="connsiteX41" fmla="*/ 1127919 w 1133844"/>
                  <a:gd name="connsiteY41" fmla="*/ 162937 h 796846"/>
                  <a:gd name="connsiteX42" fmla="*/ 1111090 w 1133844"/>
                  <a:gd name="connsiteY42" fmla="*/ 157327 h 796846"/>
                  <a:gd name="connsiteX43" fmla="*/ 1060602 w 1133844"/>
                  <a:gd name="connsiteY43" fmla="*/ 134888 h 796846"/>
                  <a:gd name="connsiteX44" fmla="*/ 1026943 w 1133844"/>
                  <a:gd name="connsiteY44" fmla="*/ 118059 h 796846"/>
                  <a:gd name="connsiteX45" fmla="*/ 993284 w 1133844"/>
                  <a:gd name="connsiteY45" fmla="*/ 106839 h 796846"/>
                  <a:gd name="connsiteX46" fmla="*/ 976454 w 1133844"/>
                  <a:gd name="connsiteY46" fmla="*/ 95619 h 796846"/>
                  <a:gd name="connsiteX47" fmla="*/ 931576 w 1133844"/>
                  <a:gd name="connsiteY47" fmla="*/ 84400 h 796846"/>
                  <a:gd name="connsiteX48" fmla="*/ 841819 w 1133844"/>
                  <a:gd name="connsiteY48" fmla="*/ 61960 h 796846"/>
                  <a:gd name="connsiteX49" fmla="*/ 684744 w 1133844"/>
                  <a:gd name="connsiteY49" fmla="*/ 56351 h 796846"/>
                  <a:gd name="connsiteX50" fmla="*/ 634256 w 1133844"/>
                  <a:gd name="connsiteY50" fmla="*/ 39521 h 796846"/>
                  <a:gd name="connsiteX51" fmla="*/ 600597 w 1133844"/>
                  <a:gd name="connsiteY51" fmla="*/ 28302 h 796846"/>
                  <a:gd name="connsiteX52" fmla="*/ 578157 w 1133844"/>
                  <a:gd name="connsiteY52" fmla="*/ 22692 h 796846"/>
                  <a:gd name="connsiteX53" fmla="*/ 561328 w 1133844"/>
                  <a:gd name="connsiteY53" fmla="*/ 17082 h 796846"/>
                  <a:gd name="connsiteX54" fmla="*/ 516449 w 1133844"/>
                  <a:gd name="connsiteY54" fmla="*/ 11472 h 796846"/>
                  <a:gd name="connsiteX55" fmla="*/ 482791 w 1133844"/>
                  <a:gd name="connsiteY55" fmla="*/ 5862 h 796846"/>
                  <a:gd name="connsiteX56" fmla="*/ 437912 w 1133844"/>
                  <a:gd name="connsiteY56" fmla="*/ 253 h 796846"/>
                  <a:gd name="connsiteX57" fmla="*/ 342545 w 1133844"/>
                  <a:gd name="connsiteY57" fmla="*/ 17082 h 796846"/>
                  <a:gd name="connsiteX58" fmla="*/ 331326 w 1133844"/>
                  <a:gd name="connsiteY58" fmla="*/ 33911 h 796846"/>
                  <a:gd name="connsiteX59" fmla="*/ 297667 w 1133844"/>
                  <a:gd name="connsiteY59" fmla="*/ 56351 h 796846"/>
                  <a:gd name="connsiteX60" fmla="*/ 275227 w 1133844"/>
                  <a:gd name="connsiteY60" fmla="*/ 90010 h 796846"/>
                  <a:gd name="connsiteX61" fmla="*/ 269618 w 1133844"/>
                  <a:gd name="connsiteY61" fmla="*/ 106839 h 796846"/>
                  <a:gd name="connsiteX62" fmla="*/ 247178 w 1133844"/>
                  <a:gd name="connsiteY62" fmla="*/ 140498 h 796846"/>
                  <a:gd name="connsiteX63" fmla="*/ 230349 w 1133844"/>
                  <a:gd name="connsiteY63" fmla="*/ 174157 h 796846"/>
                  <a:gd name="connsiteX64" fmla="*/ 219129 w 1133844"/>
                  <a:gd name="connsiteY64" fmla="*/ 213426 h 796846"/>
                  <a:gd name="connsiteX65" fmla="*/ 207910 w 1133844"/>
                  <a:gd name="connsiteY65" fmla="*/ 230255 h 796846"/>
                  <a:gd name="connsiteX66" fmla="*/ 202300 w 1133844"/>
                  <a:gd name="connsiteY66" fmla="*/ 258304 h 796846"/>
                  <a:gd name="connsiteX67" fmla="*/ 191080 w 1133844"/>
                  <a:gd name="connsiteY67" fmla="*/ 291963 h 796846"/>
                  <a:gd name="connsiteX68" fmla="*/ 179861 w 1133844"/>
                  <a:gd name="connsiteY68" fmla="*/ 342451 h 796846"/>
                  <a:gd name="connsiteX69" fmla="*/ 174251 w 1133844"/>
                  <a:gd name="connsiteY69" fmla="*/ 359281 h 796846"/>
                  <a:gd name="connsiteX70" fmla="*/ 151811 w 1133844"/>
                  <a:gd name="connsiteY70" fmla="*/ 392940 h 796846"/>
                  <a:gd name="connsiteX71" fmla="*/ 146202 w 1133844"/>
                  <a:gd name="connsiteY71" fmla="*/ 409769 h 796846"/>
                  <a:gd name="connsiteX72" fmla="*/ 123762 w 1133844"/>
                  <a:gd name="connsiteY72" fmla="*/ 443428 h 796846"/>
                  <a:gd name="connsiteX73" fmla="*/ 101323 w 1133844"/>
                  <a:gd name="connsiteY73" fmla="*/ 471477 h 796846"/>
                  <a:gd name="connsiteX74" fmla="*/ 95713 w 1133844"/>
                  <a:gd name="connsiteY74" fmla="*/ 488307 h 796846"/>
                  <a:gd name="connsiteX75" fmla="*/ 73274 w 1133844"/>
                  <a:gd name="connsiteY75" fmla="*/ 521965 h 796846"/>
                  <a:gd name="connsiteX76" fmla="*/ 62054 w 1133844"/>
                  <a:gd name="connsiteY76" fmla="*/ 538795 h 796846"/>
                  <a:gd name="connsiteX77" fmla="*/ 39615 w 1133844"/>
                  <a:gd name="connsiteY77" fmla="*/ 572454 h 796846"/>
                  <a:gd name="connsiteX78" fmla="*/ 22786 w 1133844"/>
                  <a:gd name="connsiteY78" fmla="*/ 583673 h 796846"/>
                  <a:gd name="connsiteX79" fmla="*/ 11566 w 1133844"/>
                  <a:gd name="connsiteY79" fmla="*/ 606113 h 796846"/>
                  <a:gd name="connsiteX80" fmla="*/ 346 w 1133844"/>
                  <a:gd name="connsiteY80" fmla="*/ 622942 h 796846"/>
                  <a:gd name="connsiteX81" fmla="*/ 5956 w 1133844"/>
                  <a:gd name="connsiteY81" fmla="*/ 622942 h 79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133844" h="796846">
                    <a:moveTo>
                      <a:pt x="5956" y="622942"/>
                    </a:moveTo>
                    <a:cubicBezTo>
                      <a:pt x="7826" y="632292"/>
                      <a:pt x="5144" y="661379"/>
                      <a:pt x="11566" y="679040"/>
                    </a:cubicBezTo>
                    <a:cubicBezTo>
                      <a:pt x="13587" y="684597"/>
                      <a:pt x="22597" y="683490"/>
                      <a:pt x="28395" y="684650"/>
                    </a:cubicBezTo>
                    <a:cubicBezTo>
                      <a:pt x="128897" y="704751"/>
                      <a:pt x="23583" y="679239"/>
                      <a:pt x="90103" y="695870"/>
                    </a:cubicBezTo>
                    <a:cubicBezTo>
                      <a:pt x="115196" y="733508"/>
                      <a:pt x="85636" y="696631"/>
                      <a:pt x="118153" y="718309"/>
                    </a:cubicBezTo>
                    <a:cubicBezTo>
                      <a:pt x="124754" y="722710"/>
                      <a:pt x="128888" y="730059"/>
                      <a:pt x="134982" y="735138"/>
                    </a:cubicBezTo>
                    <a:cubicBezTo>
                      <a:pt x="140161" y="739454"/>
                      <a:pt x="146632" y="742042"/>
                      <a:pt x="151811" y="746358"/>
                    </a:cubicBezTo>
                    <a:cubicBezTo>
                      <a:pt x="206947" y="792304"/>
                      <a:pt x="135738" y="735892"/>
                      <a:pt x="179861" y="780017"/>
                    </a:cubicBezTo>
                    <a:cubicBezTo>
                      <a:pt x="190737" y="790893"/>
                      <a:pt x="199830" y="792283"/>
                      <a:pt x="213519" y="796846"/>
                    </a:cubicBezTo>
                    <a:cubicBezTo>
                      <a:pt x="219129" y="794976"/>
                      <a:pt x="225806" y="795023"/>
                      <a:pt x="230349" y="791237"/>
                    </a:cubicBezTo>
                    <a:cubicBezTo>
                      <a:pt x="233629" y="788504"/>
                      <a:pt x="254679" y="758476"/>
                      <a:pt x="258398" y="751968"/>
                    </a:cubicBezTo>
                    <a:cubicBezTo>
                      <a:pt x="262547" y="744707"/>
                      <a:pt x="264757" y="736334"/>
                      <a:pt x="269618" y="729529"/>
                    </a:cubicBezTo>
                    <a:cubicBezTo>
                      <a:pt x="274229" y="723073"/>
                      <a:pt x="280837" y="718309"/>
                      <a:pt x="286447" y="712699"/>
                    </a:cubicBezTo>
                    <a:lnTo>
                      <a:pt x="308886" y="645381"/>
                    </a:lnTo>
                    <a:cubicBezTo>
                      <a:pt x="310756" y="639771"/>
                      <a:pt x="311216" y="633472"/>
                      <a:pt x="314496" y="628552"/>
                    </a:cubicBezTo>
                    <a:cubicBezTo>
                      <a:pt x="318236" y="622942"/>
                      <a:pt x="322701" y="617753"/>
                      <a:pt x="325716" y="611722"/>
                    </a:cubicBezTo>
                    <a:cubicBezTo>
                      <a:pt x="328361" y="606433"/>
                      <a:pt x="328454" y="600062"/>
                      <a:pt x="331326" y="594893"/>
                    </a:cubicBezTo>
                    <a:cubicBezTo>
                      <a:pt x="337875" y="583106"/>
                      <a:pt x="349501" y="574026"/>
                      <a:pt x="353765" y="561234"/>
                    </a:cubicBezTo>
                    <a:cubicBezTo>
                      <a:pt x="367866" y="518934"/>
                      <a:pt x="348845" y="571074"/>
                      <a:pt x="370594" y="527575"/>
                    </a:cubicBezTo>
                    <a:cubicBezTo>
                      <a:pt x="373238" y="522286"/>
                      <a:pt x="373559" y="516035"/>
                      <a:pt x="376204" y="510746"/>
                    </a:cubicBezTo>
                    <a:cubicBezTo>
                      <a:pt x="379219" y="504715"/>
                      <a:pt x="384686" y="500077"/>
                      <a:pt x="387424" y="493916"/>
                    </a:cubicBezTo>
                    <a:cubicBezTo>
                      <a:pt x="392227" y="483109"/>
                      <a:pt x="392083" y="470097"/>
                      <a:pt x="398643" y="460257"/>
                    </a:cubicBezTo>
                    <a:cubicBezTo>
                      <a:pt x="430789" y="412041"/>
                      <a:pt x="392255" y="473037"/>
                      <a:pt x="415473" y="426599"/>
                    </a:cubicBezTo>
                    <a:cubicBezTo>
                      <a:pt x="425922" y="405701"/>
                      <a:pt x="428009" y="411555"/>
                      <a:pt x="443522" y="392940"/>
                    </a:cubicBezTo>
                    <a:cubicBezTo>
                      <a:pt x="447838" y="387760"/>
                      <a:pt x="449024" y="379683"/>
                      <a:pt x="454742" y="376110"/>
                    </a:cubicBezTo>
                    <a:cubicBezTo>
                      <a:pt x="470904" y="366009"/>
                      <a:pt x="503941" y="362301"/>
                      <a:pt x="522059" y="359281"/>
                    </a:cubicBezTo>
                    <a:cubicBezTo>
                      <a:pt x="606654" y="376201"/>
                      <a:pt x="501246" y="354656"/>
                      <a:pt x="572548" y="370500"/>
                    </a:cubicBezTo>
                    <a:cubicBezTo>
                      <a:pt x="581856" y="372568"/>
                      <a:pt x="591247" y="374240"/>
                      <a:pt x="600597" y="376110"/>
                    </a:cubicBezTo>
                    <a:cubicBezTo>
                      <a:pt x="664175" y="374240"/>
                      <a:pt x="727818" y="373933"/>
                      <a:pt x="791330" y="370500"/>
                    </a:cubicBezTo>
                    <a:cubicBezTo>
                      <a:pt x="807452" y="369629"/>
                      <a:pt x="834027" y="347646"/>
                      <a:pt x="841819" y="342451"/>
                    </a:cubicBezTo>
                    <a:lnTo>
                      <a:pt x="875478" y="320012"/>
                    </a:lnTo>
                    <a:cubicBezTo>
                      <a:pt x="881088" y="316272"/>
                      <a:pt x="886277" y="311807"/>
                      <a:pt x="892307" y="308792"/>
                    </a:cubicBezTo>
                    <a:cubicBezTo>
                      <a:pt x="899787" y="305052"/>
                      <a:pt x="907485" y="301722"/>
                      <a:pt x="914746" y="297573"/>
                    </a:cubicBezTo>
                    <a:cubicBezTo>
                      <a:pt x="920600" y="294228"/>
                      <a:pt x="925545" y="289368"/>
                      <a:pt x="931576" y="286353"/>
                    </a:cubicBezTo>
                    <a:cubicBezTo>
                      <a:pt x="936865" y="283708"/>
                      <a:pt x="943116" y="283387"/>
                      <a:pt x="948405" y="280743"/>
                    </a:cubicBezTo>
                    <a:cubicBezTo>
                      <a:pt x="954435" y="277728"/>
                      <a:pt x="959205" y="272539"/>
                      <a:pt x="965235" y="269524"/>
                    </a:cubicBezTo>
                    <a:cubicBezTo>
                      <a:pt x="974663" y="264810"/>
                      <a:pt x="995513" y="261001"/>
                      <a:pt x="1004503" y="258304"/>
                    </a:cubicBezTo>
                    <a:cubicBezTo>
                      <a:pt x="1015831" y="254906"/>
                      <a:pt x="1026688" y="249952"/>
                      <a:pt x="1038162" y="247084"/>
                    </a:cubicBezTo>
                    <a:cubicBezTo>
                      <a:pt x="1045357" y="245286"/>
                      <a:pt x="1069379" y="239891"/>
                      <a:pt x="1077431" y="235865"/>
                    </a:cubicBezTo>
                    <a:cubicBezTo>
                      <a:pt x="1098324" y="225418"/>
                      <a:pt x="1092480" y="223325"/>
                      <a:pt x="1111090" y="207816"/>
                    </a:cubicBezTo>
                    <a:cubicBezTo>
                      <a:pt x="1116269" y="203500"/>
                      <a:pt x="1122309" y="200336"/>
                      <a:pt x="1127919" y="196596"/>
                    </a:cubicBezTo>
                    <a:cubicBezTo>
                      <a:pt x="1131659" y="185376"/>
                      <a:pt x="1139139" y="174157"/>
                      <a:pt x="1127919" y="162937"/>
                    </a:cubicBezTo>
                    <a:cubicBezTo>
                      <a:pt x="1123738" y="158756"/>
                      <a:pt x="1116379" y="159971"/>
                      <a:pt x="1111090" y="157327"/>
                    </a:cubicBezTo>
                    <a:cubicBezTo>
                      <a:pt x="1057754" y="130659"/>
                      <a:pt x="1147436" y="163833"/>
                      <a:pt x="1060602" y="134888"/>
                    </a:cubicBezTo>
                    <a:cubicBezTo>
                      <a:pt x="999221" y="114427"/>
                      <a:pt x="1092193" y="147059"/>
                      <a:pt x="1026943" y="118059"/>
                    </a:cubicBezTo>
                    <a:cubicBezTo>
                      <a:pt x="1016136" y="113256"/>
                      <a:pt x="1003124" y="113399"/>
                      <a:pt x="993284" y="106839"/>
                    </a:cubicBezTo>
                    <a:cubicBezTo>
                      <a:pt x="987674" y="103099"/>
                      <a:pt x="982485" y="98634"/>
                      <a:pt x="976454" y="95619"/>
                    </a:cubicBezTo>
                    <a:cubicBezTo>
                      <a:pt x="962841" y="88813"/>
                      <a:pt x="945651" y="88239"/>
                      <a:pt x="931576" y="84400"/>
                    </a:cubicBezTo>
                    <a:cubicBezTo>
                      <a:pt x="895695" y="74614"/>
                      <a:pt x="883927" y="63464"/>
                      <a:pt x="841819" y="61960"/>
                    </a:cubicBezTo>
                    <a:lnTo>
                      <a:pt x="684744" y="56351"/>
                    </a:lnTo>
                    <a:lnTo>
                      <a:pt x="634256" y="39521"/>
                    </a:lnTo>
                    <a:cubicBezTo>
                      <a:pt x="634246" y="39518"/>
                      <a:pt x="600608" y="28305"/>
                      <a:pt x="600597" y="28302"/>
                    </a:cubicBezTo>
                    <a:cubicBezTo>
                      <a:pt x="593117" y="26432"/>
                      <a:pt x="585571" y="24810"/>
                      <a:pt x="578157" y="22692"/>
                    </a:cubicBezTo>
                    <a:cubicBezTo>
                      <a:pt x="572471" y="21067"/>
                      <a:pt x="567146" y="18140"/>
                      <a:pt x="561328" y="17082"/>
                    </a:cubicBezTo>
                    <a:cubicBezTo>
                      <a:pt x="546495" y="14385"/>
                      <a:pt x="531374" y="13604"/>
                      <a:pt x="516449" y="11472"/>
                    </a:cubicBezTo>
                    <a:cubicBezTo>
                      <a:pt x="505189" y="9863"/>
                      <a:pt x="494051" y="7470"/>
                      <a:pt x="482791" y="5862"/>
                    </a:cubicBezTo>
                    <a:cubicBezTo>
                      <a:pt x="467866" y="3730"/>
                      <a:pt x="452872" y="2123"/>
                      <a:pt x="437912" y="253"/>
                    </a:cubicBezTo>
                    <a:cubicBezTo>
                      <a:pt x="406682" y="2483"/>
                      <a:pt x="367332" y="-7705"/>
                      <a:pt x="342545" y="17082"/>
                    </a:cubicBezTo>
                    <a:cubicBezTo>
                      <a:pt x="337778" y="21849"/>
                      <a:pt x="336400" y="29471"/>
                      <a:pt x="331326" y="33911"/>
                    </a:cubicBezTo>
                    <a:cubicBezTo>
                      <a:pt x="321178" y="42791"/>
                      <a:pt x="297667" y="56351"/>
                      <a:pt x="297667" y="56351"/>
                    </a:cubicBezTo>
                    <a:cubicBezTo>
                      <a:pt x="290187" y="67571"/>
                      <a:pt x="279491" y="77217"/>
                      <a:pt x="275227" y="90010"/>
                    </a:cubicBezTo>
                    <a:cubicBezTo>
                      <a:pt x="273357" y="95620"/>
                      <a:pt x="272490" y="101670"/>
                      <a:pt x="269618" y="106839"/>
                    </a:cubicBezTo>
                    <a:cubicBezTo>
                      <a:pt x="263069" y="118627"/>
                      <a:pt x="247178" y="140498"/>
                      <a:pt x="247178" y="140498"/>
                    </a:cubicBezTo>
                    <a:cubicBezTo>
                      <a:pt x="233082" y="182790"/>
                      <a:pt x="252095" y="130666"/>
                      <a:pt x="230349" y="174157"/>
                    </a:cubicBezTo>
                    <a:cubicBezTo>
                      <a:pt x="219434" y="195987"/>
                      <a:pt x="229912" y="188266"/>
                      <a:pt x="219129" y="213426"/>
                    </a:cubicBezTo>
                    <a:cubicBezTo>
                      <a:pt x="216473" y="219623"/>
                      <a:pt x="211650" y="224645"/>
                      <a:pt x="207910" y="230255"/>
                    </a:cubicBezTo>
                    <a:cubicBezTo>
                      <a:pt x="206040" y="239605"/>
                      <a:pt x="204809" y="249105"/>
                      <a:pt x="202300" y="258304"/>
                    </a:cubicBezTo>
                    <a:cubicBezTo>
                      <a:pt x="199188" y="269714"/>
                      <a:pt x="193399" y="280366"/>
                      <a:pt x="191080" y="291963"/>
                    </a:cubicBezTo>
                    <a:cubicBezTo>
                      <a:pt x="187226" y="311231"/>
                      <a:pt x="185139" y="323975"/>
                      <a:pt x="179861" y="342451"/>
                    </a:cubicBezTo>
                    <a:cubicBezTo>
                      <a:pt x="178237" y="348137"/>
                      <a:pt x="177123" y="354112"/>
                      <a:pt x="174251" y="359281"/>
                    </a:cubicBezTo>
                    <a:cubicBezTo>
                      <a:pt x="167702" y="371069"/>
                      <a:pt x="151811" y="392940"/>
                      <a:pt x="151811" y="392940"/>
                    </a:cubicBezTo>
                    <a:cubicBezTo>
                      <a:pt x="149941" y="398550"/>
                      <a:pt x="149074" y="404600"/>
                      <a:pt x="146202" y="409769"/>
                    </a:cubicBezTo>
                    <a:cubicBezTo>
                      <a:pt x="139653" y="421557"/>
                      <a:pt x="123762" y="443428"/>
                      <a:pt x="123762" y="443428"/>
                    </a:cubicBezTo>
                    <a:cubicBezTo>
                      <a:pt x="109664" y="485726"/>
                      <a:pt x="130321" y="435229"/>
                      <a:pt x="101323" y="471477"/>
                    </a:cubicBezTo>
                    <a:cubicBezTo>
                      <a:pt x="97629" y="476095"/>
                      <a:pt x="98585" y="483138"/>
                      <a:pt x="95713" y="488307"/>
                    </a:cubicBezTo>
                    <a:cubicBezTo>
                      <a:pt x="89165" y="500094"/>
                      <a:pt x="80754" y="510746"/>
                      <a:pt x="73274" y="521965"/>
                    </a:cubicBezTo>
                    <a:lnTo>
                      <a:pt x="62054" y="538795"/>
                    </a:lnTo>
                    <a:cubicBezTo>
                      <a:pt x="62053" y="538797"/>
                      <a:pt x="39616" y="572453"/>
                      <a:pt x="39615" y="572454"/>
                    </a:cubicBezTo>
                    <a:lnTo>
                      <a:pt x="22786" y="583673"/>
                    </a:lnTo>
                    <a:cubicBezTo>
                      <a:pt x="19046" y="591153"/>
                      <a:pt x="15715" y="598852"/>
                      <a:pt x="11566" y="606113"/>
                    </a:cubicBezTo>
                    <a:cubicBezTo>
                      <a:pt x="8221" y="611967"/>
                      <a:pt x="2478" y="616546"/>
                      <a:pt x="346" y="622942"/>
                    </a:cubicBezTo>
                    <a:cubicBezTo>
                      <a:pt x="-1428" y="628264"/>
                      <a:pt x="4086" y="613592"/>
                      <a:pt x="5956" y="62294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810793" y="4029044"/>
                <a:ext cx="760736" cy="32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en-US" sz="1600" b="1">
                    <a:solidFill>
                      <a:srgbClr val="363534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P1</a:t>
                </a:r>
                <a:endParaRPr lang="en-AU" altLang="en-US" sz="1100">
                  <a:latin typeface="Calibri" panose="020F050202020403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3">
              <a:extLst/>
            </p:cNvPr>
            <p:cNvSpPr/>
            <p:nvPr/>
          </p:nvSpPr>
          <p:spPr>
            <a:xfrm>
              <a:off x="2179705" y="1630385"/>
              <a:ext cx="2742280" cy="1645301"/>
            </a:xfrm>
            <a:custGeom>
              <a:avLst/>
              <a:gdLst>
                <a:gd name="connsiteX0" fmla="*/ 114300 w 2743200"/>
                <a:gd name="connsiteY0" fmla="*/ 1631950 h 1644650"/>
                <a:gd name="connsiteX1" fmla="*/ 57150 w 2743200"/>
                <a:gd name="connsiteY1" fmla="*/ 1612900 h 1644650"/>
                <a:gd name="connsiteX2" fmla="*/ 38100 w 2743200"/>
                <a:gd name="connsiteY2" fmla="*/ 1606550 h 1644650"/>
                <a:gd name="connsiteX3" fmla="*/ 0 w 2743200"/>
                <a:gd name="connsiteY3" fmla="*/ 1581150 h 1644650"/>
                <a:gd name="connsiteX4" fmla="*/ 6350 w 2743200"/>
                <a:gd name="connsiteY4" fmla="*/ 1543050 h 1644650"/>
                <a:gd name="connsiteX5" fmla="*/ 12700 w 2743200"/>
                <a:gd name="connsiteY5" fmla="*/ 1517650 h 1644650"/>
                <a:gd name="connsiteX6" fmla="*/ 31750 w 2743200"/>
                <a:gd name="connsiteY6" fmla="*/ 1435100 h 1644650"/>
                <a:gd name="connsiteX7" fmla="*/ 44450 w 2743200"/>
                <a:gd name="connsiteY7" fmla="*/ 1416050 h 1644650"/>
                <a:gd name="connsiteX8" fmla="*/ 63500 w 2743200"/>
                <a:gd name="connsiteY8" fmla="*/ 1403350 h 1644650"/>
                <a:gd name="connsiteX9" fmla="*/ 88900 w 2743200"/>
                <a:gd name="connsiteY9" fmla="*/ 1371600 h 1644650"/>
                <a:gd name="connsiteX10" fmla="*/ 107950 w 2743200"/>
                <a:gd name="connsiteY10" fmla="*/ 1352550 h 1644650"/>
                <a:gd name="connsiteX11" fmla="*/ 165100 w 2743200"/>
                <a:gd name="connsiteY11" fmla="*/ 1320800 h 1644650"/>
                <a:gd name="connsiteX12" fmla="*/ 184150 w 2743200"/>
                <a:gd name="connsiteY12" fmla="*/ 1301750 h 1644650"/>
                <a:gd name="connsiteX13" fmla="*/ 241300 w 2743200"/>
                <a:gd name="connsiteY13" fmla="*/ 1276350 h 1644650"/>
                <a:gd name="connsiteX14" fmla="*/ 260350 w 2743200"/>
                <a:gd name="connsiteY14" fmla="*/ 1257300 h 1644650"/>
                <a:gd name="connsiteX15" fmla="*/ 298450 w 2743200"/>
                <a:gd name="connsiteY15" fmla="*/ 1231900 h 1644650"/>
                <a:gd name="connsiteX16" fmla="*/ 317500 w 2743200"/>
                <a:gd name="connsiteY16" fmla="*/ 1219200 h 1644650"/>
                <a:gd name="connsiteX17" fmla="*/ 336550 w 2743200"/>
                <a:gd name="connsiteY17" fmla="*/ 1200150 h 1644650"/>
                <a:gd name="connsiteX18" fmla="*/ 361950 w 2743200"/>
                <a:gd name="connsiteY18" fmla="*/ 1187450 h 1644650"/>
                <a:gd name="connsiteX19" fmla="*/ 381000 w 2743200"/>
                <a:gd name="connsiteY19" fmla="*/ 1168400 h 1644650"/>
                <a:gd name="connsiteX20" fmla="*/ 400050 w 2743200"/>
                <a:gd name="connsiteY20" fmla="*/ 1155700 h 1644650"/>
                <a:gd name="connsiteX21" fmla="*/ 412750 w 2743200"/>
                <a:gd name="connsiteY21" fmla="*/ 1136650 h 1644650"/>
                <a:gd name="connsiteX22" fmla="*/ 457200 w 2743200"/>
                <a:gd name="connsiteY22" fmla="*/ 1117600 h 1644650"/>
                <a:gd name="connsiteX23" fmla="*/ 495300 w 2743200"/>
                <a:gd name="connsiteY23" fmla="*/ 1085850 h 1644650"/>
                <a:gd name="connsiteX24" fmla="*/ 533400 w 2743200"/>
                <a:gd name="connsiteY24" fmla="*/ 1060450 h 1644650"/>
                <a:gd name="connsiteX25" fmla="*/ 596900 w 2743200"/>
                <a:gd name="connsiteY25" fmla="*/ 1016000 h 1644650"/>
                <a:gd name="connsiteX26" fmla="*/ 615950 w 2743200"/>
                <a:gd name="connsiteY26" fmla="*/ 1003300 h 1644650"/>
                <a:gd name="connsiteX27" fmla="*/ 635000 w 2743200"/>
                <a:gd name="connsiteY27" fmla="*/ 996950 h 1644650"/>
                <a:gd name="connsiteX28" fmla="*/ 679450 w 2743200"/>
                <a:gd name="connsiteY28" fmla="*/ 965200 h 1644650"/>
                <a:gd name="connsiteX29" fmla="*/ 736600 w 2743200"/>
                <a:gd name="connsiteY29" fmla="*/ 927100 h 1644650"/>
                <a:gd name="connsiteX30" fmla="*/ 755650 w 2743200"/>
                <a:gd name="connsiteY30" fmla="*/ 914400 h 1644650"/>
                <a:gd name="connsiteX31" fmla="*/ 793750 w 2743200"/>
                <a:gd name="connsiteY31" fmla="*/ 882650 h 1644650"/>
                <a:gd name="connsiteX32" fmla="*/ 831850 w 2743200"/>
                <a:gd name="connsiteY32" fmla="*/ 850900 h 1644650"/>
                <a:gd name="connsiteX33" fmla="*/ 857250 w 2743200"/>
                <a:gd name="connsiteY33" fmla="*/ 812800 h 1644650"/>
                <a:gd name="connsiteX34" fmla="*/ 876300 w 2743200"/>
                <a:gd name="connsiteY34" fmla="*/ 793750 h 1644650"/>
                <a:gd name="connsiteX35" fmla="*/ 908050 w 2743200"/>
                <a:gd name="connsiteY35" fmla="*/ 755650 h 1644650"/>
                <a:gd name="connsiteX36" fmla="*/ 952500 w 2743200"/>
                <a:gd name="connsiteY36" fmla="*/ 698500 h 1644650"/>
                <a:gd name="connsiteX37" fmla="*/ 984250 w 2743200"/>
                <a:gd name="connsiteY37" fmla="*/ 660400 h 1644650"/>
                <a:gd name="connsiteX38" fmla="*/ 996950 w 2743200"/>
                <a:gd name="connsiteY38" fmla="*/ 641350 h 1644650"/>
                <a:gd name="connsiteX39" fmla="*/ 1035050 w 2743200"/>
                <a:gd name="connsiteY39" fmla="*/ 603250 h 1644650"/>
                <a:gd name="connsiteX40" fmla="*/ 1060450 w 2743200"/>
                <a:gd name="connsiteY40" fmla="*/ 565150 h 1644650"/>
                <a:gd name="connsiteX41" fmla="*/ 1073150 w 2743200"/>
                <a:gd name="connsiteY41" fmla="*/ 546100 h 1644650"/>
                <a:gd name="connsiteX42" fmla="*/ 1111250 w 2743200"/>
                <a:gd name="connsiteY42" fmla="*/ 508000 h 1644650"/>
                <a:gd name="connsiteX43" fmla="*/ 1143000 w 2743200"/>
                <a:gd name="connsiteY43" fmla="*/ 469900 h 1644650"/>
                <a:gd name="connsiteX44" fmla="*/ 1155700 w 2743200"/>
                <a:gd name="connsiteY44" fmla="*/ 450850 h 1644650"/>
                <a:gd name="connsiteX45" fmla="*/ 1181100 w 2743200"/>
                <a:gd name="connsiteY45" fmla="*/ 444500 h 1644650"/>
                <a:gd name="connsiteX46" fmla="*/ 1231900 w 2743200"/>
                <a:gd name="connsiteY46" fmla="*/ 387350 h 1644650"/>
                <a:gd name="connsiteX47" fmla="*/ 1250950 w 2743200"/>
                <a:gd name="connsiteY47" fmla="*/ 368300 h 1644650"/>
                <a:gd name="connsiteX48" fmla="*/ 1289050 w 2743200"/>
                <a:gd name="connsiteY48" fmla="*/ 336550 h 1644650"/>
                <a:gd name="connsiteX49" fmla="*/ 1308100 w 2743200"/>
                <a:gd name="connsiteY49" fmla="*/ 330200 h 1644650"/>
                <a:gd name="connsiteX50" fmla="*/ 1346200 w 2743200"/>
                <a:gd name="connsiteY50" fmla="*/ 304800 h 1644650"/>
                <a:gd name="connsiteX51" fmla="*/ 1365250 w 2743200"/>
                <a:gd name="connsiteY51" fmla="*/ 292100 h 1644650"/>
                <a:gd name="connsiteX52" fmla="*/ 1403350 w 2743200"/>
                <a:gd name="connsiteY52" fmla="*/ 279400 h 1644650"/>
                <a:gd name="connsiteX53" fmla="*/ 1460500 w 2743200"/>
                <a:gd name="connsiteY53" fmla="*/ 234950 h 1644650"/>
                <a:gd name="connsiteX54" fmla="*/ 1473200 w 2743200"/>
                <a:gd name="connsiteY54" fmla="*/ 215900 h 1644650"/>
                <a:gd name="connsiteX55" fmla="*/ 1492250 w 2743200"/>
                <a:gd name="connsiteY55" fmla="*/ 209550 h 1644650"/>
                <a:gd name="connsiteX56" fmla="*/ 1530350 w 2743200"/>
                <a:gd name="connsiteY56" fmla="*/ 184150 h 1644650"/>
                <a:gd name="connsiteX57" fmla="*/ 1568450 w 2743200"/>
                <a:gd name="connsiteY57" fmla="*/ 146050 h 1644650"/>
                <a:gd name="connsiteX58" fmla="*/ 1606550 w 2743200"/>
                <a:gd name="connsiteY58" fmla="*/ 133350 h 1644650"/>
                <a:gd name="connsiteX59" fmla="*/ 1625600 w 2743200"/>
                <a:gd name="connsiteY59" fmla="*/ 127000 h 1644650"/>
                <a:gd name="connsiteX60" fmla="*/ 1644650 w 2743200"/>
                <a:gd name="connsiteY60" fmla="*/ 114300 h 1644650"/>
                <a:gd name="connsiteX61" fmla="*/ 1714500 w 2743200"/>
                <a:gd name="connsiteY61" fmla="*/ 95250 h 1644650"/>
                <a:gd name="connsiteX62" fmla="*/ 1752600 w 2743200"/>
                <a:gd name="connsiteY62" fmla="*/ 76200 h 1644650"/>
                <a:gd name="connsiteX63" fmla="*/ 1771650 w 2743200"/>
                <a:gd name="connsiteY63" fmla="*/ 57150 h 1644650"/>
                <a:gd name="connsiteX64" fmla="*/ 1797050 w 2743200"/>
                <a:gd name="connsiteY64" fmla="*/ 50800 h 1644650"/>
                <a:gd name="connsiteX65" fmla="*/ 1816100 w 2743200"/>
                <a:gd name="connsiteY65" fmla="*/ 44450 h 1644650"/>
                <a:gd name="connsiteX66" fmla="*/ 1866900 w 2743200"/>
                <a:gd name="connsiteY66" fmla="*/ 31750 h 1644650"/>
                <a:gd name="connsiteX67" fmla="*/ 1885950 w 2743200"/>
                <a:gd name="connsiteY67" fmla="*/ 25400 h 1644650"/>
                <a:gd name="connsiteX68" fmla="*/ 1936750 w 2743200"/>
                <a:gd name="connsiteY68" fmla="*/ 19050 h 1644650"/>
                <a:gd name="connsiteX69" fmla="*/ 2057400 w 2743200"/>
                <a:gd name="connsiteY69" fmla="*/ 6350 h 1644650"/>
                <a:gd name="connsiteX70" fmla="*/ 2089150 w 2743200"/>
                <a:gd name="connsiteY70" fmla="*/ 0 h 1644650"/>
                <a:gd name="connsiteX71" fmla="*/ 2165350 w 2743200"/>
                <a:gd name="connsiteY71" fmla="*/ 6350 h 1644650"/>
                <a:gd name="connsiteX72" fmla="*/ 2235200 w 2743200"/>
                <a:gd name="connsiteY72" fmla="*/ 19050 h 1644650"/>
                <a:gd name="connsiteX73" fmla="*/ 2292350 w 2743200"/>
                <a:gd name="connsiteY73" fmla="*/ 38100 h 1644650"/>
                <a:gd name="connsiteX74" fmla="*/ 2311400 w 2743200"/>
                <a:gd name="connsiteY74" fmla="*/ 44450 h 1644650"/>
                <a:gd name="connsiteX75" fmla="*/ 2330450 w 2743200"/>
                <a:gd name="connsiteY75" fmla="*/ 57150 h 1644650"/>
                <a:gd name="connsiteX76" fmla="*/ 2362200 w 2743200"/>
                <a:gd name="connsiteY76" fmla="*/ 63500 h 1644650"/>
                <a:gd name="connsiteX77" fmla="*/ 2387600 w 2743200"/>
                <a:gd name="connsiteY77" fmla="*/ 69850 h 1644650"/>
                <a:gd name="connsiteX78" fmla="*/ 2406650 w 2743200"/>
                <a:gd name="connsiteY78" fmla="*/ 82550 h 1644650"/>
                <a:gd name="connsiteX79" fmla="*/ 2470150 w 2743200"/>
                <a:gd name="connsiteY79" fmla="*/ 101600 h 1644650"/>
                <a:gd name="connsiteX80" fmla="*/ 2508250 w 2743200"/>
                <a:gd name="connsiteY80" fmla="*/ 127000 h 1644650"/>
                <a:gd name="connsiteX81" fmla="*/ 2552700 w 2743200"/>
                <a:gd name="connsiteY81" fmla="*/ 152400 h 1644650"/>
                <a:gd name="connsiteX82" fmla="*/ 2571750 w 2743200"/>
                <a:gd name="connsiteY82" fmla="*/ 171450 h 1644650"/>
                <a:gd name="connsiteX83" fmla="*/ 2590800 w 2743200"/>
                <a:gd name="connsiteY83" fmla="*/ 184150 h 1644650"/>
                <a:gd name="connsiteX84" fmla="*/ 2622550 w 2743200"/>
                <a:gd name="connsiteY84" fmla="*/ 228600 h 1644650"/>
                <a:gd name="connsiteX85" fmla="*/ 2641600 w 2743200"/>
                <a:gd name="connsiteY85" fmla="*/ 247650 h 1644650"/>
                <a:gd name="connsiteX86" fmla="*/ 2660650 w 2743200"/>
                <a:gd name="connsiteY86" fmla="*/ 285750 h 1644650"/>
                <a:gd name="connsiteX87" fmla="*/ 2673350 w 2743200"/>
                <a:gd name="connsiteY87" fmla="*/ 304800 h 1644650"/>
                <a:gd name="connsiteX88" fmla="*/ 2686050 w 2743200"/>
                <a:gd name="connsiteY88" fmla="*/ 342900 h 1644650"/>
                <a:gd name="connsiteX89" fmla="*/ 2692400 w 2743200"/>
                <a:gd name="connsiteY89" fmla="*/ 361950 h 1644650"/>
                <a:gd name="connsiteX90" fmla="*/ 2717800 w 2743200"/>
                <a:gd name="connsiteY90" fmla="*/ 412750 h 1644650"/>
                <a:gd name="connsiteX91" fmla="*/ 2724150 w 2743200"/>
                <a:gd name="connsiteY91" fmla="*/ 450850 h 1644650"/>
                <a:gd name="connsiteX92" fmla="*/ 2736850 w 2743200"/>
                <a:gd name="connsiteY92" fmla="*/ 495300 h 1644650"/>
                <a:gd name="connsiteX93" fmla="*/ 2743200 w 2743200"/>
                <a:gd name="connsiteY93" fmla="*/ 546100 h 1644650"/>
                <a:gd name="connsiteX94" fmla="*/ 2736850 w 2743200"/>
                <a:gd name="connsiteY94" fmla="*/ 819150 h 1644650"/>
                <a:gd name="connsiteX95" fmla="*/ 2717800 w 2743200"/>
                <a:gd name="connsiteY95" fmla="*/ 863600 h 1644650"/>
                <a:gd name="connsiteX96" fmla="*/ 2705100 w 2743200"/>
                <a:gd name="connsiteY96" fmla="*/ 901700 h 1644650"/>
                <a:gd name="connsiteX97" fmla="*/ 2679700 w 2743200"/>
                <a:gd name="connsiteY97" fmla="*/ 939800 h 1644650"/>
                <a:gd name="connsiteX98" fmla="*/ 2673350 w 2743200"/>
                <a:gd name="connsiteY98" fmla="*/ 958850 h 1644650"/>
                <a:gd name="connsiteX99" fmla="*/ 2635250 w 2743200"/>
                <a:gd name="connsiteY99" fmla="*/ 996950 h 1644650"/>
                <a:gd name="connsiteX100" fmla="*/ 2590800 w 2743200"/>
                <a:gd name="connsiteY100" fmla="*/ 1047750 h 1644650"/>
                <a:gd name="connsiteX101" fmla="*/ 2559050 w 2743200"/>
                <a:gd name="connsiteY101" fmla="*/ 1079500 h 1644650"/>
                <a:gd name="connsiteX102" fmla="*/ 2540000 w 2743200"/>
                <a:gd name="connsiteY102" fmla="*/ 1098550 h 1644650"/>
                <a:gd name="connsiteX103" fmla="*/ 2514600 w 2743200"/>
                <a:gd name="connsiteY103" fmla="*/ 1111250 h 1644650"/>
                <a:gd name="connsiteX104" fmla="*/ 2495550 w 2743200"/>
                <a:gd name="connsiteY104" fmla="*/ 1123950 h 1644650"/>
                <a:gd name="connsiteX105" fmla="*/ 2432050 w 2743200"/>
                <a:gd name="connsiteY105" fmla="*/ 1168400 h 1644650"/>
                <a:gd name="connsiteX106" fmla="*/ 2413000 w 2743200"/>
                <a:gd name="connsiteY106" fmla="*/ 1181100 h 1644650"/>
                <a:gd name="connsiteX107" fmla="*/ 2393950 w 2743200"/>
                <a:gd name="connsiteY107" fmla="*/ 1187450 h 1644650"/>
                <a:gd name="connsiteX108" fmla="*/ 2374900 w 2743200"/>
                <a:gd name="connsiteY108" fmla="*/ 1206500 h 1644650"/>
                <a:gd name="connsiteX109" fmla="*/ 2355850 w 2743200"/>
                <a:gd name="connsiteY109" fmla="*/ 1212850 h 1644650"/>
                <a:gd name="connsiteX110" fmla="*/ 2311400 w 2743200"/>
                <a:gd name="connsiteY110" fmla="*/ 1238250 h 1644650"/>
                <a:gd name="connsiteX111" fmla="*/ 2292350 w 2743200"/>
                <a:gd name="connsiteY111" fmla="*/ 1244600 h 1644650"/>
                <a:gd name="connsiteX112" fmla="*/ 2266950 w 2743200"/>
                <a:gd name="connsiteY112" fmla="*/ 1257300 h 1644650"/>
                <a:gd name="connsiteX113" fmla="*/ 2247900 w 2743200"/>
                <a:gd name="connsiteY113" fmla="*/ 1270000 h 1644650"/>
                <a:gd name="connsiteX114" fmla="*/ 2178050 w 2743200"/>
                <a:gd name="connsiteY114" fmla="*/ 1289050 h 1644650"/>
                <a:gd name="connsiteX115" fmla="*/ 2159000 w 2743200"/>
                <a:gd name="connsiteY115" fmla="*/ 1295400 h 1644650"/>
                <a:gd name="connsiteX116" fmla="*/ 2127250 w 2743200"/>
                <a:gd name="connsiteY116" fmla="*/ 1301750 h 1644650"/>
                <a:gd name="connsiteX117" fmla="*/ 2044700 w 2743200"/>
                <a:gd name="connsiteY117" fmla="*/ 1320800 h 1644650"/>
                <a:gd name="connsiteX118" fmla="*/ 1987550 w 2743200"/>
                <a:gd name="connsiteY118" fmla="*/ 1327150 h 1644650"/>
                <a:gd name="connsiteX119" fmla="*/ 1924050 w 2743200"/>
                <a:gd name="connsiteY119" fmla="*/ 1339850 h 1644650"/>
                <a:gd name="connsiteX120" fmla="*/ 1816100 w 2743200"/>
                <a:gd name="connsiteY120" fmla="*/ 1346200 h 1644650"/>
                <a:gd name="connsiteX121" fmla="*/ 1536700 w 2743200"/>
                <a:gd name="connsiteY121" fmla="*/ 1346200 h 1644650"/>
                <a:gd name="connsiteX122" fmla="*/ 1479550 w 2743200"/>
                <a:gd name="connsiteY122" fmla="*/ 1339850 h 1644650"/>
                <a:gd name="connsiteX123" fmla="*/ 1384300 w 2743200"/>
                <a:gd name="connsiteY123" fmla="*/ 1327150 h 1644650"/>
                <a:gd name="connsiteX124" fmla="*/ 1301750 w 2743200"/>
                <a:gd name="connsiteY124" fmla="*/ 1314450 h 1644650"/>
                <a:gd name="connsiteX125" fmla="*/ 1136650 w 2743200"/>
                <a:gd name="connsiteY125" fmla="*/ 1301750 h 1644650"/>
                <a:gd name="connsiteX126" fmla="*/ 1111250 w 2743200"/>
                <a:gd name="connsiteY126" fmla="*/ 1295400 h 1644650"/>
                <a:gd name="connsiteX127" fmla="*/ 895350 w 2743200"/>
                <a:gd name="connsiteY127" fmla="*/ 1295400 h 1644650"/>
                <a:gd name="connsiteX128" fmla="*/ 838200 w 2743200"/>
                <a:gd name="connsiteY128" fmla="*/ 1301750 h 1644650"/>
                <a:gd name="connsiteX129" fmla="*/ 800100 w 2743200"/>
                <a:gd name="connsiteY129" fmla="*/ 1314450 h 1644650"/>
                <a:gd name="connsiteX130" fmla="*/ 781050 w 2743200"/>
                <a:gd name="connsiteY130" fmla="*/ 1320800 h 1644650"/>
                <a:gd name="connsiteX131" fmla="*/ 762000 w 2743200"/>
                <a:gd name="connsiteY131" fmla="*/ 1327150 h 1644650"/>
                <a:gd name="connsiteX132" fmla="*/ 673100 w 2743200"/>
                <a:gd name="connsiteY132" fmla="*/ 1352550 h 1644650"/>
                <a:gd name="connsiteX133" fmla="*/ 654050 w 2743200"/>
                <a:gd name="connsiteY133" fmla="*/ 1365250 h 1644650"/>
                <a:gd name="connsiteX134" fmla="*/ 615950 w 2743200"/>
                <a:gd name="connsiteY134" fmla="*/ 1377950 h 1644650"/>
                <a:gd name="connsiteX135" fmla="*/ 577850 w 2743200"/>
                <a:gd name="connsiteY135" fmla="*/ 1403350 h 1644650"/>
                <a:gd name="connsiteX136" fmla="*/ 558800 w 2743200"/>
                <a:gd name="connsiteY136" fmla="*/ 1416050 h 1644650"/>
                <a:gd name="connsiteX137" fmla="*/ 539750 w 2743200"/>
                <a:gd name="connsiteY137" fmla="*/ 1422400 h 1644650"/>
                <a:gd name="connsiteX138" fmla="*/ 495300 w 2743200"/>
                <a:gd name="connsiteY138" fmla="*/ 1447800 h 1644650"/>
                <a:gd name="connsiteX139" fmla="*/ 450850 w 2743200"/>
                <a:gd name="connsiteY139" fmla="*/ 1479550 h 1644650"/>
                <a:gd name="connsiteX140" fmla="*/ 431800 w 2743200"/>
                <a:gd name="connsiteY140" fmla="*/ 1485900 h 1644650"/>
                <a:gd name="connsiteX141" fmla="*/ 374650 w 2743200"/>
                <a:gd name="connsiteY141" fmla="*/ 1524000 h 1644650"/>
                <a:gd name="connsiteX142" fmla="*/ 355600 w 2743200"/>
                <a:gd name="connsiteY142" fmla="*/ 1536700 h 1644650"/>
                <a:gd name="connsiteX143" fmla="*/ 336550 w 2743200"/>
                <a:gd name="connsiteY143" fmla="*/ 1543050 h 1644650"/>
                <a:gd name="connsiteX144" fmla="*/ 279400 w 2743200"/>
                <a:gd name="connsiteY144" fmla="*/ 1581150 h 1644650"/>
                <a:gd name="connsiteX145" fmla="*/ 260350 w 2743200"/>
                <a:gd name="connsiteY145" fmla="*/ 1593850 h 1644650"/>
                <a:gd name="connsiteX146" fmla="*/ 196850 w 2743200"/>
                <a:gd name="connsiteY146" fmla="*/ 1612900 h 1644650"/>
                <a:gd name="connsiteX147" fmla="*/ 177800 w 2743200"/>
                <a:gd name="connsiteY147" fmla="*/ 1619250 h 1644650"/>
                <a:gd name="connsiteX148" fmla="*/ 158750 w 2743200"/>
                <a:gd name="connsiteY148" fmla="*/ 1631950 h 1644650"/>
                <a:gd name="connsiteX149" fmla="*/ 120650 w 2743200"/>
                <a:gd name="connsiteY149" fmla="*/ 1644650 h 1644650"/>
                <a:gd name="connsiteX150" fmla="*/ 114300 w 2743200"/>
                <a:gd name="connsiteY150" fmla="*/ 1631950 h 164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743200" h="1644650">
                  <a:moveTo>
                    <a:pt x="114300" y="1631950"/>
                  </a:moveTo>
                  <a:cubicBezTo>
                    <a:pt x="103717" y="1626658"/>
                    <a:pt x="101794" y="1635222"/>
                    <a:pt x="57150" y="1612900"/>
                  </a:cubicBezTo>
                  <a:cubicBezTo>
                    <a:pt x="51163" y="1609907"/>
                    <a:pt x="43951" y="1609801"/>
                    <a:pt x="38100" y="1606550"/>
                  </a:cubicBezTo>
                  <a:cubicBezTo>
                    <a:pt x="24757" y="1599137"/>
                    <a:pt x="0" y="1581150"/>
                    <a:pt x="0" y="1581150"/>
                  </a:cubicBezTo>
                  <a:cubicBezTo>
                    <a:pt x="2117" y="1568450"/>
                    <a:pt x="3825" y="1555675"/>
                    <a:pt x="6350" y="1543050"/>
                  </a:cubicBezTo>
                  <a:cubicBezTo>
                    <a:pt x="8062" y="1534492"/>
                    <a:pt x="11139" y="1526236"/>
                    <a:pt x="12700" y="1517650"/>
                  </a:cubicBezTo>
                  <a:cubicBezTo>
                    <a:pt x="16725" y="1495510"/>
                    <a:pt x="18090" y="1455591"/>
                    <a:pt x="31750" y="1435100"/>
                  </a:cubicBezTo>
                  <a:cubicBezTo>
                    <a:pt x="35983" y="1428750"/>
                    <a:pt x="39054" y="1421446"/>
                    <a:pt x="44450" y="1416050"/>
                  </a:cubicBezTo>
                  <a:cubicBezTo>
                    <a:pt x="49846" y="1410654"/>
                    <a:pt x="57150" y="1407583"/>
                    <a:pt x="63500" y="1403350"/>
                  </a:cubicBezTo>
                  <a:cubicBezTo>
                    <a:pt x="73924" y="1372077"/>
                    <a:pt x="62387" y="1393694"/>
                    <a:pt x="88900" y="1371600"/>
                  </a:cubicBezTo>
                  <a:cubicBezTo>
                    <a:pt x="95799" y="1365851"/>
                    <a:pt x="100861" y="1358063"/>
                    <a:pt x="107950" y="1352550"/>
                  </a:cubicBezTo>
                  <a:cubicBezTo>
                    <a:pt x="140702" y="1327076"/>
                    <a:pt x="136357" y="1330381"/>
                    <a:pt x="165100" y="1320800"/>
                  </a:cubicBezTo>
                  <a:cubicBezTo>
                    <a:pt x="171450" y="1314450"/>
                    <a:pt x="176300" y="1306111"/>
                    <a:pt x="184150" y="1301750"/>
                  </a:cubicBezTo>
                  <a:cubicBezTo>
                    <a:pt x="233990" y="1274061"/>
                    <a:pt x="208546" y="1303645"/>
                    <a:pt x="241300" y="1276350"/>
                  </a:cubicBezTo>
                  <a:cubicBezTo>
                    <a:pt x="248199" y="1270601"/>
                    <a:pt x="253261" y="1262813"/>
                    <a:pt x="260350" y="1257300"/>
                  </a:cubicBezTo>
                  <a:cubicBezTo>
                    <a:pt x="272398" y="1247929"/>
                    <a:pt x="285750" y="1240367"/>
                    <a:pt x="298450" y="1231900"/>
                  </a:cubicBezTo>
                  <a:cubicBezTo>
                    <a:pt x="304800" y="1227667"/>
                    <a:pt x="312104" y="1224596"/>
                    <a:pt x="317500" y="1219200"/>
                  </a:cubicBezTo>
                  <a:cubicBezTo>
                    <a:pt x="323850" y="1212850"/>
                    <a:pt x="329242" y="1205370"/>
                    <a:pt x="336550" y="1200150"/>
                  </a:cubicBezTo>
                  <a:cubicBezTo>
                    <a:pt x="344253" y="1194648"/>
                    <a:pt x="354247" y="1192952"/>
                    <a:pt x="361950" y="1187450"/>
                  </a:cubicBezTo>
                  <a:cubicBezTo>
                    <a:pt x="369258" y="1182230"/>
                    <a:pt x="374101" y="1174149"/>
                    <a:pt x="381000" y="1168400"/>
                  </a:cubicBezTo>
                  <a:cubicBezTo>
                    <a:pt x="386863" y="1163514"/>
                    <a:pt x="393700" y="1159933"/>
                    <a:pt x="400050" y="1155700"/>
                  </a:cubicBezTo>
                  <a:cubicBezTo>
                    <a:pt x="404283" y="1149350"/>
                    <a:pt x="406887" y="1141536"/>
                    <a:pt x="412750" y="1136650"/>
                  </a:cubicBezTo>
                  <a:cubicBezTo>
                    <a:pt x="432570" y="1120133"/>
                    <a:pt x="437348" y="1127526"/>
                    <a:pt x="457200" y="1117600"/>
                  </a:cubicBezTo>
                  <a:cubicBezTo>
                    <a:pt x="484429" y="1103985"/>
                    <a:pt x="470021" y="1105511"/>
                    <a:pt x="495300" y="1085850"/>
                  </a:cubicBezTo>
                  <a:cubicBezTo>
                    <a:pt x="507348" y="1076479"/>
                    <a:pt x="521189" y="1069608"/>
                    <a:pt x="533400" y="1060450"/>
                  </a:cubicBezTo>
                  <a:cubicBezTo>
                    <a:pt x="571011" y="1032242"/>
                    <a:pt x="549994" y="1047271"/>
                    <a:pt x="596900" y="1016000"/>
                  </a:cubicBezTo>
                  <a:cubicBezTo>
                    <a:pt x="603250" y="1011767"/>
                    <a:pt x="608710" y="1005713"/>
                    <a:pt x="615950" y="1003300"/>
                  </a:cubicBezTo>
                  <a:cubicBezTo>
                    <a:pt x="622300" y="1001183"/>
                    <a:pt x="629013" y="999943"/>
                    <a:pt x="635000" y="996950"/>
                  </a:cubicBezTo>
                  <a:cubicBezTo>
                    <a:pt x="645322" y="991789"/>
                    <a:pt x="672259" y="970234"/>
                    <a:pt x="679450" y="965200"/>
                  </a:cubicBezTo>
                  <a:lnTo>
                    <a:pt x="736600" y="927100"/>
                  </a:lnTo>
                  <a:cubicBezTo>
                    <a:pt x="742950" y="922867"/>
                    <a:pt x="750254" y="919796"/>
                    <a:pt x="755650" y="914400"/>
                  </a:cubicBezTo>
                  <a:cubicBezTo>
                    <a:pt x="811305" y="858745"/>
                    <a:pt x="740706" y="926853"/>
                    <a:pt x="793750" y="882650"/>
                  </a:cubicBezTo>
                  <a:cubicBezTo>
                    <a:pt x="842643" y="841906"/>
                    <a:pt x="784552" y="882432"/>
                    <a:pt x="831850" y="850900"/>
                  </a:cubicBezTo>
                  <a:cubicBezTo>
                    <a:pt x="840317" y="838200"/>
                    <a:pt x="846457" y="823593"/>
                    <a:pt x="857250" y="812800"/>
                  </a:cubicBezTo>
                  <a:cubicBezTo>
                    <a:pt x="863600" y="806450"/>
                    <a:pt x="871080" y="801058"/>
                    <a:pt x="876300" y="793750"/>
                  </a:cubicBezTo>
                  <a:cubicBezTo>
                    <a:pt x="905596" y="752735"/>
                    <a:pt x="870495" y="780687"/>
                    <a:pt x="908050" y="755650"/>
                  </a:cubicBezTo>
                  <a:cubicBezTo>
                    <a:pt x="925401" y="703598"/>
                    <a:pt x="895389" y="784166"/>
                    <a:pt x="952500" y="698500"/>
                  </a:cubicBezTo>
                  <a:cubicBezTo>
                    <a:pt x="984032" y="651202"/>
                    <a:pt x="943506" y="709293"/>
                    <a:pt x="984250" y="660400"/>
                  </a:cubicBezTo>
                  <a:cubicBezTo>
                    <a:pt x="989136" y="654537"/>
                    <a:pt x="991880" y="647054"/>
                    <a:pt x="996950" y="641350"/>
                  </a:cubicBezTo>
                  <a:cubicBezTo>
                    <a:pt x="1008882" y="627926"/>
                    <a:pt x="1025087" y="618194"/>
                    <a:pt x="1035050" y="603250"/>
                  </a:cubicBezTo>
                  <a:lnTo>
                    <a:pt x="1060450" y="565150"/>
                  </a:lnTo>
                  <a:cubicBezTo>
                    <a:pt x="1064683" y="558800"/>
                    <a:pt x="1067754" y="551496"/>
                    <a:pt x="1073150" y="546100"/>
                  </a:cubicBezTo>
                  <a:cubicBezTo>
                    <a:pt x="1085850" y="533400"/>
                    <a:pt x="1101287" y="522944"/>
                    <a:pt x="1111250" y="508000"/>
                  </a:cubicBezTo>
                  <a:cubicBezTo>
                    <a:pt x="1142782" y="460702"/>
                    <a:pt x="1102256" y="518793"/>
                    <a:pt x="1143000" y="469900"/>
                  </a:cubicBezTo>
                  <a:cubicBezTo>
                    <a:pt x="1147886" y="464037"/>
                    <a:pt x="1149350" y="455083"/>
                    <a:pt x="1155700" y="450850"/>
                  </a:cubicBezTo>
                  <a:cubicBezTo>
                    <a:pt x="1162962" y="446009"/>
                    <a:pt x="1172633" y="446617"/>
                    <a:pt x="1181100" y="444500"/>
                  </a:cubicBezTo>
                  <a:cubicBezTo>
                    <a:pt x="1203763" y="410506"/>
                    <a:pt x="1188404" y="430846"/>
                    <a:pt x="1231900" y="387350"/>
                  </a:cubicBezTo>
                  <a:lnTo>
                    <a:pt x="1250950" y="368300"/>
                  </a:lnTo>
                  <a:cubicBezTo>
                    <a:pt x="1264994" y="354256"/>
                    <a:pt x="1271369" y="345391"/>
                    <a:pt x="1289050" y="336550"/>
                  </a:cubicBezTo>
                  <a:cubicBezTo>
                    <a:pt x="1295037" y="333557"/>
                    <a:pt x="1302249" y="333451"/>
                    <a:pt x="1308100" y="330200"/>
                  </a:cubicBezTo>
                  <a:cubicBezTo>
                    <a:pt x="1321443" y="322787"/>
                    <a:pt x="1333500" y="313267"/>
                    <a:pt x="1346200" y="304800"/>
                  </a:cubicBezTo>
                  <a:cubicBezTo>
                    <a:pt x="1352550" y="300567"/>
                    <a:pt x="1358010" y="294513"/>
                    <a:pt x="1365250" y="292100"/>
                  </a:cubicBezTo>
                  <a:cubicBezTo>
                    <a:pt x="1377950" y="287867"/>
                    <a:pt x="1392211" y="286826"/>
                    <a:pt x="1403350" y="279400"/>
                  </a:cubicBezTo>
                  <a:cubicBezTo>
                    <a:pt x="1429901" y="261699"/>
                    <a:pt x="1441848" y="257332"/>
                    <a:pt x="1460500" y="234950"/>
                  </a:cubicBezTo>
                  <a:cubicBezTo>
                    <a:pt x="1465386" y="229087"/>
                    <a:pt x="1467241" y="220668"/>
                    <a:pt x="1473200" y="215900"/>
                  </a:cubicBezTo>
                  <a:cubicBezTo>
                    <a:pt x="1478427" y="211719"/>
                    <a:pt x="1486399" y="212801"/>
                    <a:pt x="1492250" y="209550"/>
                  </a:cubicBezTo>
                  <a:cubicBezTo>
                    <a:pt x="1505593" y="202137"/>
                    <a:pt x="1519557" y="194943"/>
                    <a:pt x="1530350" y="184150"/>
                  </a:cubicBezTo>
                  <a:cubicBezTo>
                    <a:pt x="1543050" y="171450"/>
                    <a:pt x="1551411" y="151730"/>
                    <a:pt x="1568450" y="146050"/>
                  </a:cubicBezTo>
                  <a:lnTo>
                    <a:pt x="1606550" y="133350"/>
                  </a:lnTo>
                  <a:cubicBezTo>
                    <a:pt x="1612900" y="131233"/>
                    <a:pt x="1620031" y="130713"/>
                    <a:pt x="1625600" y="127000"/>
                  </a:cubicBezTo>
                  <a:cubicBezTo>
                    <a:pt x="1631950" y="122767"/>
                    <a:pt x="1637504" y="116980"/>
                    <a:pt x="1644650" y="114300"/>
                  </a:cubicBezTo>
                  <a:cubicBezTo>
                    <a:pt x="1671914" y="104076"/>
                    <a:pt x="1688008" y="112912"/>
                    <a:pt x="1714500" y="95250"/>
                  </a:cubicBezTo>
                  <a:cubicBezTo>
                    <a:pt x="1739119" y="78837"/>
                    <a:pt x="1726310" y="84963"/>
                    <a:pt x="1752600" y="76200"/>
                  </a:cubicBezTo>
                  <a:cubicBezTo>
                    <a:pt x="1758950" y="69850"/>
                    <a:pt x="1763853" y="61605"/>
                    <a:pt x="1771650" y="57150"/>
                  </a:cubicBezTo>
                  <a:cubicBezTo>
                    <a:pt x="1779227" y="52820"/>
                    <a:pt x="1788659" y="53198"/>
                    <a:pt x="1797050" y="50800"/>
                  </a:cubicBezTo>
                  <a:cubicBezTo>
                    <a:pt x="1803486" y="48961"/>
                    <a:pt x="1809642" y="46211"/>
                    <a:pt x="1816100" y="44450"/>
                  </a:cubicBezTo>
                  <a:cubicBezTo>
                    <a:pt x="1832939" y="39857"/>
                    <a:pt x="1850341" y="37270"/>
                    <a:pt x="1866900" y="31750"/>
                  </a:cubicBezTo>
                  <a:cubicBezTo>
                    <a:pt x="1873250" y="29633"/>
                    <a:pt x="1879364" y="26597"/>
                    <a:pt x="1885950" y="25400"/>
                  </a:cubicBezTo>
                  <a:cubicBezTo>
                    <a:pt x="1902740" y="22347"/>
                    <a:pt x="1919817" y="21167"/>
                    <a:pt x="1936750" y="19050"/>
                  </a:cubicBezTo>
                  <a:cubicBezTo>
                    <a:pt x="1990928" y="991"/>
                    <a:pt x="1934231" y="18080"/>
                    <a:pt x="2057400" y="6350"/>
                  </a:cubicBezTo>
                  <a:cubicBezTo>
                    <a:pt x="2068144" y="5327"/>
                    <a:pt x="2078567" y="2117"/>
                    <a:pt x="2089150" y="0"/>
                  </a:cubicBezTo>
                  <a:cubicBezTo>
                    <a:pt x="2114550" y="2117"/>
                    <a:pt x="2140002" y="3682"/>
                    <a:pt x="2165350" y="6350"/>
                  </a:cubicBezTo>
                  <a:cubicBezTo>
                    <a:pt x="2190612" y="9009"/>
                    <a:pt x="2211506" y="11942"/>
                    <a:pt x="2235200" y="19050"/>
                  </a:cubicBezTo>
                  <a:cubicBezTo>
                    <a:pt x="2254434" y="24820"/>
                    <a:pt x="2273300" y="31750"/>
                    <a:pt x="2292350" y="38100"/>
                  </a:cubicBezTo>
                  <a:cubicBezTo>
                    <a:pt x="2298700" y="40217"/>
                    <a:pt x="2305831" y="40737"/>
                    <a:pt x="2311400" y="44450"/>
                  </a:cubicBezTo>
                  <a:cubicBezTo>
                    <a:pt x="2317750" y="48683"/>
                    <a:pt x="2323304" y="54470"/>
                    <a:pt x="2330450" y="57150"/>
                  </a:cubicBezTo>
                  <a:cubicBezTo>
                    <a:pt x="2340556" y="60940"/>
                    <a:pt x="2351664" y="61159"/>
                    <a:pt x="2362200" y="63500"/>
                  </a:cubicBezTo>
                  <a:cubicBezTo>
                    <a:pt x="2370719" y="65393"/>
                    <a:pt x="2379133" y="67733"/>
                    <a:pt x="2387600" y="69850"/>
                  </a:cubicBezTo>
                  <a:cubicBezTo>
                    <a:pt x="2393950" y="74083"/>
                    <a:pt x="2399635" y="79544"/>
                    <a:pt x="2406650" y="82550"/>
                  </a:cubicBezTo>
                  <a:cubicBezTo>
                    <a:pt x="2431498" y="93199"/>
                    <a:pt x="2444539" y="84526"/>
                    <a:pt x="2470150" y="101600"/>
                  </a:cubicBezTo>
                  <a:cubicBezTo>
                    <a:pt x="2482850" y="110067"/>
                    <a:pt x="2494598" y="120174"/>
                    <a:pt x="2508250" y="127000"/>
                  </a:cubicBezTo>
                  <a:cubicBezTo>
                    <a:pt x="2523777" y="134764"/>
                    <a:pt x="2539237" y="141181"/>
                    <a:pt x="2552700" y="152400"/>
                  </a:cubicBezTo>
                  <a:cubicBezTo>
                    <a:pt x="2559599" y="158149"/>
                    <a:pt x="2564851" y="165701"/>
                    <a:pt x="2571750" y="171450"/>
                  </a:cubicBezTo>
                  <a:cubicBezTo>
                    <a:pt x="2577613" y="176336"/>
                    <a:pt x="2584937" y="179264"/>
                    <a:pt x="2590800" y="184150"/>
                  </a:cubicBezTo>
                  <a:cubicBezTo>
                    <a:pt x="2625763" y="213286"/>
                    <a:pt x="2596116" y="191592"/>
                    <a:pt x="2622550" y="228600"/>
                  </a:cubicBezTo>
                  <a:cubicBezTo>
                    <a:pt x="2627770" y="235908"/>
                    <a:pt x="2635851" y="240751"/>
                    <a:pt x="2641600" y="247650"/>
                  </a:cubicBezTo>
                  <a:cubicBezTo>
                    <a:pt x="2664348" y="274947"/>
                    <a:pt x="2646331" y="257111"/>
                    <a:pt x="2660650" y="285750"/>
                  </a:cubicBezTo>
                  <a:cubicBezTo>
                    <a:pt x="2664063" y="292576"/>
                    <a:pt x="2670250" y="297826"/>
                    <a:pt x="2673350" y="304800"/>
                  </a:cubicBezTo>
                  <a:cubicBezTo>
                    <a:pt x="2678787" y="317033"/>
                    <a:pt x="2681817" y="330200"/>
                    <a:pt x="2686050" y="342900"/>
                  </a:cubicBezTo>
                  <a:cubicBezTo>
                    <a:pt x="2688167" y="349250"/>
                    <a:pt x="2689407" y="355963"/>
                    <a:pt x="2692400" y="361950"/>
                  </a:cubicBezTo>
                  <a:lnTo>
                    <a:pt x="2717800" y="412750"/>
                  </a:lnTo>
                  <a:cubicBezTo>
                    <a:pt x="2719917" y="425450"/>
                    <a:pt x="2721625" y="438225"/>
                    <a:pt x="2724150" y="450850"/>
                  </a:cubicBezTo>
                  <a:cubicBezTo>
                    <a:pt x="2728137" y="470784"/>
                    <a:pt x="2730798" y="477144"/>
                    <a:pt x="2736850" y="495300"/>
                  </a:cubicBezTo>
                  <a:cubicBezTo>
                    <a:pt x="2738967" y="512233"/>
                    <a:pt x="2743200" y="529035"/>
                    <a:pt x="2743200" y="546100"/>
                  </a:cubicBezTo>
                  <a:cubicBezTo>
                    <a:pt x="2743200" y="637141"/>
                    <a:pt x="2740721" y="728191"/>
                    <a:pt x="2736850" y="819150"/>
                  </a:cubicBezTo>
                  <a:cubicBezTo>
                    <a:pt x="2735467" y="851658"/>
                    <a:pt x="2729379" y="837547"/>
                    <a:pt x="2717800" y="863600"/>
                  </a:cubicBezTo>
                  <a:cubicBezTo>
                    <a:pt x="2712363" y="875833"/>
                    <a:pt x="2712526" y="890561"/>
                    <a:pt x="2705100" y="901700"/>
                  </a:cubicBezTo>
                  <a:cubicBezTo>
                    <a:pt x="2696633" y="914400"/>
                    <a:pt x="2684527" y="925320"/>
                    <a:pt x="2679700" y="939800"/>
                  </a:cubicBezTo>
                  <a:cubicBezTo>
                    <a:pt x="2677583" y="946150"/>
                    <a:pt x="2677459" y="953566"/>
                    <a:pt x="2673350" y="958850"/>
                  </a:cubicBezTo>
                  <a:cubicBezTo>
                    <a:pt x="2662323" y="973027"/>
                    <a:pt x="2645213" y="982006"/>
                    <a:pt x="2635250" y="996950"/>
                  </a:cubicBezTo>
                  <a:cubicBezTo>
                    <a:pt x="2605617" y="1041400"/>
                    <a:pt x="2622550" y="1026583"/>
                    <a:pt x="2590800" y="1047750"/>
                  </a:cubicBezTo>
                  <a:cubicBezTo>
                    <a:pt x="2567517" y="1082675"/>
                    <a:pt x="2590800" y="1053042"/>
                    <a:pt x="2559050" y="1079500"/>
                  </a:cubicBezTo>
                  <a:cubicBezTo>
                    <a:pt x="2552151" y="1085249"/>
                    <a:pt x="2547308" y="1093330"/>
                    <a:pt x="2540000" y="1098550"/>
                  </a:cubicBezTo>
                  <a:cubicBezTo>
                    <a:pt x="2532297" y="1104052"/>
                    <a:pt x="2522819" y="1106554"/>
                    <a:pt x="2514600" y="1111250"/>
                  </a:cubicBezTo>
                  <a:cubicBezTo>
                    <a:pt x="2507974" y="1115036"/>
                    <a:pt x="2501760" y="1119514"/>
                    <a:pt x="2495550" y="1123950"/>
                  </a:cubicBezTo>
                  <a:cubicBezTo>
                    <a:pt x="2429731" y="1170964"/>
                    <a:pt x="2519638" y="1110008"/>
                    <a:pt x="2432050" y="1168400"/>
                  </a:cubicBezTo>
                  <a:cubicBezTo>
                    <a:pt x="2425700" y="1172633"/>
                    <a:pt x="2420240" y="1178687"/>
                    <a:pt x="2413000" y="1181100"/>
                  </a:cubicBezTo>
                  <a:lnTo>
                    <a:pt x="2393950" y="1187450"/>
                  </a:lnTo>
                  <a:cubicBezTo>
                    <a:pt x="2387600" y="1193800"/>
                    <a:pt x="2382372" y="1201519"/>
                    <a:pt x="2374900" y="1206500"/>
                  </a:cubicBezTo>
                  <a:cubicBezTo>
                    <a:pt x="2369331" y="1210213"/>
                    <a:pt x="2362002" y="1210213"/>
                    <a:pt x="2355850" y="1212850"/>
                  </a:cubicBezTo>
                  <a:cubicBezTo>
                    <a:pt x="2277922" y="1246248"/>
                    <a:pt x="2375173" y="1206364"/>
                    <a:pt x="2311400" y="1238250"/>
                  </a:cubicBezTo>
                  <a:cubicBezTo>
                    <a:pt x="2305413" y="1241243"/>
                    <a:pt x="2298502" y="1241963"/>
                    <a:pt x="2292350" y="1244600"/>
                  </a:cubicBezTo>
                  <a:cubicBezTo>
                    <a:pt x="2283649" y="1248329"/>
                    <a:pt x="2275169" y="1252604"/>
                    <a:pt x="2266950" y="1257300"/>
                  </a:cubicBezTo>
                  <a:cubicBezTo>
                    <a:pt x="2260324" y="1261086"/>
                    <a:pt x="2254874" y="1266900"/>
                    <a:pt x="2247900" y="1270000"/>
                  </a:cubicBezTo>
                  <a:cubicBezTo>
                    <a:pt x="2212870" y="1285569"/>
                    <a:pt x="2212197" y="1280513"/>
                    <a:pt x="2178050" y="1289050"/>
                  </a:cubicBezTo>
                  <a:cubicBezTo>
                    <a:pt x="2171556" y="1290673"/>
                    <a:pt x="2165494" y="1293777"/>
                    <a:pt x="2159000" y="1295400"/>
                  </a:cubicBezTo>
                  <a:cubicBezTo>
                    <a:pt x="2148529" y="1298018"/>
                    <a:pt x="2137721" y="1299132"/>
                    <a:pt x="2127250" y="1301750"/>
                  </a:cubicBezTo>
                  <a:cubicBezTo>
                    <a:pt x="2077909" y="1314085"/>
                    <a:pt x="2146408" y="1309499"/>
                    <a:pt x="2044700" y="1320800"/>
                  </a:cubicBezTo>
                  <a:cubicBezTo>
                    <a:pt x="2025650" y="1322917"/>
                    <a:pt x="2006483" y="1324161"/>
                    <a:pt x="1987550" y="1327150"/>
                  </a:cubicBezTo>
                  <a:cubicBezTo>
                    <a:pt x="1966228" y="1330517"/>
                    <a:pt x="1945599" y="1338582"/>
                    <a:pt x="1924050" y="1339850"/>
                  </a:cubicBezTo>
                  <a:lnTo>
                    <a:pt x="1816100" y="1346200"/>
                  </a:lnTo>
                  <a:cubicBezTo>
                    <a:pt x="1701790" y="1365252"/>
                    <a:pt x="1771145" y="1356176"/>
                    <a:pt x="1536700" y="1346200"/>
                  </a:cubicBezTo>
                  <a:cubicBezTo>
                    <a:pt x="1517550" y="1345385"/>
                    <a:pt x="1498525" y="1342561"/>
                    <a:pt x="1479550" y="1339850"/>
                  </a:cubicBezTo>
                  <a:cubicBezTo>
                    <a:pt x="1356795" y="1322314"/>
                    <a:pt x="1596792" y="1348399"/>
                    <a:pt x="1384300" y="1327150"/>
                  </a:cubicBezTo>
                  <a:cubicBezTo>
                    <a:pt x="1343966" y="1313705"/>
                    <a:pt x="1375418" y="1322635"/>
                    <a:pt x="1301750" y="1314450"/>
                  </a:cubicBezTo>
                  <a:cubicBezTo>
                    <a:pt x="1190920" y="1302136"/>
                    <a:pt x="1317554" y="1311800"/>
                    <a:pt x="1136650" y="1301750"/>
                  </a:cubicBezTo>
                  <a:cubicBezTo>
                    <a:pt x="1128183" y="1299633"/>
                    <a:pt x="1119929" y="1296314"/>
                    <a:pt x="1111250" y="1295400"/>
                  </a:cubicBezTo>
                  <a:cubicBezTo>
                    <a:pt x="1008923" y="1284629"/>
                    <a:pt x="1005877" y="1289583"/>
                    <a:pt x="895350" y="1295400"/>
                  </a:cubicBezTo>
                  <a:cubicBezTo>
                    <a:pt x="876300" y="1297517"/>
                    <a:pt x="856995" y="1297991"/>
                    <a:pt x="838200" y="1301750"/>
                  </a:cubicBezTo>
                  <a:cubicBezTo>
                    <a:pt x="825073" y="1304375"/>
                    <a:pt x="812800" y="1310217"/>
                    <a:pt x="800100" y="1314450"/>
                  </a:cubicBezTo>
                  <a:lnTo>
                    <a:pt x="781050" y="1320800"/>
                  </a:lnTo>
                  <a:cubicBezTo>
                    <a:pt x="774700" y="1322917"/>
                    <a:pt x="768494" y="1325527"/>
                    <a:pt x="762000" y="1327150"/>
                  </a:cubicBezTo>
                  <a:cubicBezTo>
                    <a:pt x="755226" y="1328844"/>
                    <a:pt x="684032" y="1345262"/>
                    <a:pt x="673100" y="1352550"/>
                  </a:cubicBezTo>
                  <a:cubicBezTo>
                    <a:pt x="666750" y="1356783"/>
                    <a:pt x="661024" y="1362150"/>
                    <a:pt x="654050" y="1365250"/>
                  </a:cubicBezTo>
                  <a:cubicBezTo>
                    <a:pt x="641817" y="1370687"/>
                    <a:pt x="627089" y="1370524"/>
                    <a:pt x="615950" y="1377950"/>
                  </a:cubicBezTo>
                  <a:lnTo>
                    <a:pt x="577850" y="1403350"/>
                  </a:lnTo>
                  <a:cubicBezTo>
                    <a:pt x="571500" y="1407583"/>
                    <a:pt x="566040" y="1413637"/>
                    <a:pt x="558800" y="1416050"/>
                  </a:cubicBezTo>
                  <a:lnTo>
                    <a:pt x="539750" y="1422400"/>
                  </a:lnTo>
                  <a:cubicBezTo>
                    <a:pt x="478331" y="1468464"/>
                    <a:pt x="543784" y="1423558"/>
                    <a:pt x="495300" y="1447800"/>
                  </a:cubicBezTo>
                  <a:cubicBezTo>
                    <a:pt x="475644" y="1457628"/>
                    <a:pt x="470984" y="1468045"/>
                    <a:pt x="450850" y="1479550"/>
                  </a:cubicBezTo>
                  <a:cubicBezTo>
                    <a:pt x="445038" y="1482871"/>
                    <a:pt x="437651" y="1482649"/>
                    <a:pt x="431800" y="1485900"/>
                  </a:cubicBezTo>
                  <a:lnTo>
                    <a:pt x="374650" y="1524000"/>
                  </a:lnTo>
                  <a:cubicBezTo>
                    <a:pt x="368300" y="1528233"/>
                    <a:pt x="362840" y="1534287"/>
                    <a:pt x="355600" y="1536700"/>
                  </a:cubicBezTo>
                  <a:cubicBezTo>
                    <a:pt x="349250" y="1538817"/>
                    <a:pt x="342401" y="1539799"/>
                    <a:pt x="336550" y="1543050"/>
                  </a:cubicBezTo>
                  <a:lnTo>
                    <a:pt x="279400" y="1581150"/>
                  </a:lnTo>
                  <a:cubicBezTo>
                    <a:pt x="273050" y="1585383"/>
                    <a:pt x="267754" y="1591999"/>
                    <a:pt x="260350" y="1593850"/>
                  </a:cubicBezTo>
                  <a:cubicBezTo>
                    <a:pt x="221963" y="1603447"/>
                    <a:pt x="243229" y="1597440"/>
                    <a:pt x="196850" y="1612900"/>
                  </a:cubicBezTo>
                  <a:cubicBezTo>
                    <a:pt x="190500" y="1615017"/>
                    <a:pt x="183369" y="1615537"/>
                    <a:pt x="177800" y="1619250"/>
                  </a:cubicBezTo>
                  <a:cubicBezTo>
                    <a:pt x="171450" y="1623483"/>
                    <a:pt x="165724" y="1628850"/>
                    <a:pt x="158750" y="1631950"/>
                  </a:cubicBezTo>
                  <a:cubicBezTo>
                    <a:pt x="146517" y="1637387"/>
                    <a:pt x="120650" y="1644650"/>
                    <a:pt x="120650" y="1644650"/>
                  </a:cubicBezTo>
                  <a:cubicBezTo>
                    <a:pt x="97584" y="1636961"/>
                    <a:pt x="124883" y="1637242"/>
                    <a:pt x="114300" y="163195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3798588" y="2072109"/>
              <a:ext cx="720096" cy="3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rgbClr val="363534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P6</a:t>
              </a:r>
              <a:endParaRPr lang="en-AU" altLang="en-US" sz="110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0" y="60915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29250" y="1420251"/>
            <a:ext cx="3995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Scale: </a:t>
            </a:r>
          </a:p>
          <a:p>
            <a:r>
              <a:rPr lang="en-AU" sz="4400" dirty="0"/>
              <a:t>whole of Basin management </a:t>
            </a:r>
          </a:p>
        </p:txBody>
      </p:sp>
      <p:sp>
        <p:nvSpPr>
          <p:cNvPr id="22" name="Arrow: Right 21"/>
          <p:cNvSpPr/>
          <p:nvPr/>
        </p:nvSpPr>
        <p:spPr>
          <a:xfrm rot="2560355">
            <a:off x="2593309" y="3659448"/>
            <a:ext cx="76784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1858177" y="2746601"/>
            <a:ext cx="173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Menindee lakes</a:t>
            </a:r>
          </a:p>
        </p:txBody>
      </p:sp>
    </p:spTree>
    <p:extLst>
      <p:ext uri="{BB962C8B-B14F-4D97-AF65-F5344CB8AC3E}">
        <p14:creationId xmlns:p14="http://schemas.microsoft.com/office/powerpoint/2010/main" val="26581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Model outputs</a:t>
            </a:r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64" y="729306"/>
            <a:ext cx="8658008" cy="55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/>
              <a:t>Model outputs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52736"/>
            <a:ext cx="4301224" cy="2736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23" y="1052736"/>
            <a:ext cx="4301225" cy="2736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72" y="1052736"/>
            <a:ext cx="4301224" cy="2736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576098"/>
            <a:ext cx="4301224" cy="27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572990"/>
            <a:ext cx="4301225" cy="2736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72" y="3572990"/>
            <a:ext cx="4301224" cy="2736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75859" y="3501008"/>
            <a:ext cx="286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NMDB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3432" y="979796"/>
            <a:ext cx="286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Lower Murray 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7807" y="3522527"/>
            <a:ext cx="3456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Darling just above Menindee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1292" y="3528432"/>
            <a:ext cx="286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Lower Darling 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2885" y="964537"/>
            <a:ext cx="286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Mid-upper Murray 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5400" y="972863"/>
            <a:ext cx="2868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Mid Murray R</a:t>
            </a:r>
          </a:p>
        </p:txBody>
      </p:sp>
    </p:spTree>
    <p:extLst>
      <p:ext uri="{BB962C8B-B14F-4D97-AF65-F5344CB8AC3E}">
        <p14:creationId xmlns:p14="http://schemas.microsoft.com/office/powerpoint/2010/main" val="215272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/>
              <a:t>Menindee lakes 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29141" y="710126"/>
            <a:ext cx="4735369" cy="6031242"/>
            <a:chOff x="1229141" y="710126"/>
            <a:chExt cx="4735369" cy="6031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3840053"/>
              <a:ext cx="4560563" cy="29013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141" y="710126"/>
              <a:ext cx="4735369" cy="30125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91544" y="710126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NMDB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8719" y="3779748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Lower Murray 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74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/>
              <a:t>Menindee lakes off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29141" y="710126"/>
            <a:ext cx="4735369" cy="6031242"/>
            <a:chOff x="1229141" y="710126"/>
            <a:chExt cx="4735369" cy="6031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3840053"/>
              <a:ext cx="4560563" cy="29013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141" y="710126"/>
              <a:ext cx="4735369" cy="30125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91544" y="710126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NMDB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8719" y="3779748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Lower Murray 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72555" y="692696"/>
            <a:ext cx="4793353" cy="5976664"/>
            <a:chOff x="6372555" y="692696"/>
            <a:chExt cx="4793353" cy="59766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555" y="739630"/>
              <a:ext cx="4793353" cy="30494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830" y="3788229"/>
              <a:ext cx="4528835" cy="288113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41887" y="3768045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Lower Murray 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88852" y="692696"/>
              <a:ext cx="286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NMDB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42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0" y="709200"/>
            <a:ext cx="8629706" cy="549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Risk to populations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367808" y="2852936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5228" y="321297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Added risk</a:t>
            </a:r>
          </a:p>
        </p:txBody>
      </p:sp>
    </p:spTree>
    <p:extLst>
      <p:ext uri="{BB962C8B-B14F-4D97-AF65-F5344CB8AC3E}">
        <p14:creationId xmlns:p14="http://schemas.microsoft.com/office/powerpoint/2010/main" val="179965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315376"/>
            <a:ext cx="11521280" cy="47059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Flows, connectivity and large scale are vitally important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 significant decline in flows in the northern basin will impact Golden perch in the southern Basin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Operation of </a:t>
            </a:r>
            <a:r>
              <a:rPr lang="en-US" sz="3600" dirty="0" err="1"/>
              <a:t>Menindee</a:t>
            </a:r>
            <a:r>
              <a:rPr lang="en-US" sz="3600" dirty="0"/>
              <a:t> Lakes influences GP populations across all the Basin</a:t>
            </a:r>
          </a:p>
          <a:p>
            <a:pPr>
              <a:lnSpc>
                <a:spcPct val="150000"/>
              </a:lnSpc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/>
              <a:t> Messages vital to GP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368" y="1379909"/>
            <a:ext cx="11665296" cy="50734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Population models allow for threat and flow management options to be methodically examined within the risk framework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Models need to be species-specific and anchored by the latest ecology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The must be constructed and utilized at appropriate scales 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Can be used to assess outcomes of competing management actions </a:t>
            </a:r>
          </a:p>
          <a:p>
            <a:pPr>
              <a:lnSpc>
                <a:spcPct val="150000"/>
              </a:lnSpc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Overall conclusions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7731" y="837799"/>
            <a:ext cx="9634853" cy="547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52000"/>
            <a:r>
              <a:rPr lang="en-AU" altLang="en-US" dirty="0">
                <a:solidFill>
                  <a:schemeClr val="tx1"/>
                </a:solidFill>
              </a:rPr>
              <a:t>Charles Todd:  	Arthur </a:t>
            </a:r>
            <a:r>
              <a:rPr lang="en-AU" altLang="en-US" dirty="0" err="1">
                <a:solidFill>
                  <a:schemeClr val="tx1"/>
                </a:solidFill>
              </a:rPr>
              <a:t>Rylah</a:t>
            </a:r>
            <a:r>
              <a:rPr lang="en-AU" altLang="en-US" dirty="0">
                <a:solidFill>
                  <a:schemeClr val="tx1"/>
                </a:solidFill>
              </a:rPr>
              <a:t> Institute, DELWP, </a:t>
            </a:r>
            <a:r>
              <a:rPr lang="en-US" altLang="en-US" dirty="0">
                <a:solidFill>
                  <a:schemeClr val="tx1"/>
                </a:solidFill>
              </a:rPr>
              <a:t>Heidelberg, Victoria </a:t>
            </a:r>
          </a:p>
          <a:p>
            <a:pPr indent="-1152000" algn="ctr"/>
            <a:r>
              <a:rPr lang="en-AU" altLang="en-US" sz="1600" b="1" dirty="0">
                <a:solidFill>
                  <a:srgbClr val="0000FF"/>
                </a:solidFill>
              </a:rPr>
              <a:t>charles.todd@delwp.vic.gov.au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John Koehn: 	Arthur </a:t>
            </a:r>
            <a:r>
              <a:rPr lang="en-AU" altLang="en-US" sz="1600" dirty="0" err="1">
                <a:solidFill>
                  <a:schemeClr val="tx1"/>
                </a:solidFill>
              </a:rPr>
              <a:t>Rylah</a:t>
            </a:r>
            <a:r>
              <a:rPr lang="en-AU" altLang="en-US" sz="1600" dirty="0">
                <a:solidFill>
                  <a:schemeClr val="tx1"/>
                </a:solidFill>
              </a:rPr>
              <a:t> Institute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Ivor Stuart:	Arthur </a:t>
            </a:r>
            <a:r>
              <a:rPr lang="en-AU" altLang="en-US" sz="1600" dirty="0" err="1">
                <a:solidFill>
                  <a:schemeClr val="tx1"/>
                </a:solidFill>
              </a:rPr>
              <a:t>Rylah</a:t>
            </a:r>
            <a:r>
              <a:rPr lang="en-AU" altLang="en-US" sz="1600" dirty="0">
                <a:solidFill>
                  <a:schemeClr val="tx1"/>
                </a:solidFill>
              </a:rPr>
              <a:t> Institute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Brenton </a:t>
            </a:r>
            <a:r>
              <a:rPr lang="en-AU" altLang="en-US" sz="1600" dirty="0" err="1">
                <a:solidFill>
                  <a:schemeClr val="tx1"/>
                </a:solidFill>
              </a:rPr>
              <a:t>Zampatti</a:t>
            </a:r>
            <a:r>
              <a:rPr lang="en-AU" altLang="en-US" sz="1600" dirty="0">
                <a:solidFill>
                  <a:schemeClr val="tx1"/>
                </a:solidFill>
              </a:rPr>
              <a:t> :	South Australian Research and Development Institute, West Beach, SA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Clayton Sharpe:	</a:t>
            </a:r>
            <a:r>
              <a:rPr lang="fr-FR" altLang="en-US" sz="1600" dirty="0">
                <a:solidFill>
                  <a:schemeClr val="tx1"/>
                </a:solidFill>
              </a:rPr>
              <a:t>CPS </a:t>
            </a:r>
            <a:r>
              <a:rPr lang="fr-FR" altLang="en-US" sz="1600" dirty="0" err="1">
                <a:solidFill>
                  <a:schemeClr val="tx1"/>
                </a:solidFill>
              </a:rPr>
              <a:t>Enviro</a:t>
            </a:r>
            <a:r>
              <a:rPr lang="fr-FR" altLang="en-US" sz="1600" dirty="0">
                <a:solidFill>
                  <a:schemeClr val="tx1"/>
                </a:solidFill>
              </a:rPr>
              <a:t> P/L, </a:t>
            </a:r>
            <a:r>
              <a:rPr lang="fr-FR" altLang="en-US" sz="1600" dirty="0" err="1">
                <a:solidFill>
                  <a:schemeClr val="tx1"/>
                </a:solidFill>
              </a:rPr>
              <a:t>Irymple</a:t>
            </a:r>
            <a:r>
              <a:rPr lang="fr-FR" altLang="en-US" sz="1600" dirty="0">
                <a:solidFill>
                  <a:schemeClr val="tx1"/>
                </a:solidFill>
              </a:rPr>
              <a:t>, Victoria</a:t>
            </a:r>
            <a:endParaRPr lang="en-AU" altLang="en-US" sz="1600" dirty="0">
              <a:solidFill>
                <a:schemeClr val="tx1"/>
              </a:solidFill>
            </a:endParaRPr>
          </a:p>
          <a:p>
            <a:r>
              <a:rPr lang="en-AU" altLang="en-US" sz="1600" dirty="0">
                <a:solidFill>
                  <a:schemeClr val="tx1"/>
                </a:solidFill>
              </a:rPr>
              <a:t>Joshua Barrow:	School of </a:t>
            </a:r>
            <a:r>
              <a:rPr lang="en-AU" altLang="en-US" sz="1600" dirty="0" err="1">
                <a:solidFill>
                  <a:schemeClr val="tx1"/>
                </a:solidFill>
              </a:rPr>
              <a:t>BioSciences</a:t>
            </a:r>
            <a:r>
              <a:rPr lang="en-AU" altLang="en-US" sz="1600" dirty="0">
                <a:solidFill>
                  <a:schemeClr val="tx1"/>
                </a:solidFill>
              </a:rPr>
              <a:t>, Melbourne University, Parkville, Victoria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Scott Raymond:	Arthur </a:t>
            </a:r>
            <a:r>
              <a:rPr lang="en-AU" altLang="en-US" sz="1600" dirty="0" err="1">
                <a:solidFill>
                  <a:schemeClr val="tx1"/>
                </a:solidFill>
              </a:rPr>
              <a:t>Rylah</a:t>
            </a:r>
            <a:r>
              <a:rPr lang="en-AU" altLang="en-US" sz="1600" dirty="0">
                <a:solidFill>
                  <a:schemeClr val="tx1"/>
                </a:solidFill>
              </a:rPr>
              <a:t> Institute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Stephen Balcombe:	Australian Rivers Institute, Griffith University, Nathan, QLD </a:t>
            </a:r>
          </a:p>
          <a:p>
            <a:r>
              <a:rPr lang="en-AU" altLang="en-US" sz="1600" dirty="0" err="1">
                <a:solidFill>
                  <a:schemeClr val="tx1"/>
                </a:solidFill>
              </a:rPr>
              <a:t>Jamin</a:t>
            </a:r>
            <a:r>
              <a:rPr lang="en-AU" altLang="en-US" sz="1600" dirty="0">
                <a:solidFill>
                  <a:schemeClr val="tx1"/>
                </a:solidFill>
              </a:rPr>
              <a:t> Forbes:	NSW Department of Primary Industry, Fisheries, Narrandera, NSW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Wayne </a:t>
            </a:r>
            <a:r>
              <a:rPr lang="en-AU" altLang="en-US" sz="1600" dirty="0" err="1">
                <a:solidFill>
                  <a:schemeClr val="tx1"/>
                </a:solidFill>
              </a:rPr>
              <a:t>Koster</a:t>
            </a:r>
            <a:r>
              <a:rPr lang="en-AU" altLang="en-US" sz="1600" dirty="0">
                <a:solidFill>
                  <a:schemeClr val="tx1"/>
                </a:solidFill>
              </a:rPr>
              <a:t>:	Arthur </a:t>
            </a:r>
            <a:r>
              <a:rPr lang="en-AU" altLang="en-US" sz="1600" dirty="0" err="1">
                <a:solidFill>
                  <a:schemeClr val="tx1"/>
                </a:solidFill>
              </a:rPr>
              <a:t>Rylah</a:t>
            </a:r>
            <a:r>
              <a:rPr lang="en-AU" altLang="en-US" sz="1600" dirty="0">
                <a:solidFill>
                  <a:schemeClr val="tx1"/>
                </a:solidFill>
              </a:rPr>
              <a:t> Institute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David Moffatt:	Environmental Monitoring and Assessment Science, DESITA, Brisbane, QLD</a:t>
            </a:r>
          </a:p>
          <a:p>
            <a:r>
              <a:rPr lang="en-AU" altLang="en-US" sz="1600" dirty="0">
                <a:solidFill>
                  <a:schemeClr val="tx1"/>
                </a:solidFill>
              </a:rPr>
              <a:t>Jason </a:t>
            </a:r>
            <a:r>
              <a:rPr lang="en-AU" altLang="en-US" sz="1600" dirty="0" err="1">
                <a:solidFill>
                  <a:schemeClr val="tx1"/>
                </a:solidFill>
              </a:rPr>
              <a:t>Thiem</a:t>
            </a:r>
            <a:r>
              <a:rPr lang="en-AU" altLang="en-US" sz="1600" dirty="0">
                <a:solidFill>
                  <a:schemeClr val="tx1"/>
                </a:solidFill>
              </a:rPr>
              <a:t>:	NSW Department of Primary Industry, Fisheries, Narrandera, NSW</a:t>
            </a:r>
          </a:p>
          <a:p>
            <a:endParaRPr lang="en-AU" altLang="en-US" sz="1600" dirty="0">
              <a:solidFill>
                <a:schemeClr val="tx1"/>
              </a:solidFill>
            </a:endParaRPr>
          </a:p>
          <a:p>
            <a:r>
              <a:rPr lang="en-AU" altLang="en-US" sz="1600" dirty="0">
                <a:solidFill>
                  <a:schemeClr val="tx1"/>
                </a:solidFill>
              </a:rPr>
              <a:t>Special thanks to MDBA and in particular </a:t>
            </a:r>
            <a:r>
              <a:rPr lang="en-AU" sz="1600" dirty="0" err="1">
                <a:solidFill>
                  <a:schemeClr val="tx1"/>
                </a:solidFill>
              </a:rPr>
              <a:t>Heleena</a:t>
            </a:r>
            <a:r>
              <a:rPr lang="en-AU" sz="1600" dirty="0">
                <a:solidFill>
                  <a:schemeClr val="tx1"/>
                </a:solidFill>
              </a:rPr>
              <a:t> Bamford and Stuart Little, and thanks to steering committee members Tony Townsend and Peter Jackson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Thanks also to the participants of the two Golden perch workshops: Stuart Little, Ryan woods, James Fawcett, Steven Brooks, Peter Kind, Kate Hodges, Gavin Butler, Jaye </a:t>
            </a:r>
            <a:r>
              <a:rPr lang="en-AU" sz="1400" dirty="0" err="1">
                <a:solidFill>
                  <a:schemeClr val="tx1"/>
                </a:solidFill>
              </a:rPr>
              <a:t>Lobegeiger</a:t>
            </a:r>
            <a:r>
              <a:rPr lang="en-AU" sz="1400" dirty="0">
                <a:solidFill>
                  <a:schemeClr val="tx1"/>
                </a:solidFill>
              </a:rPr>
              <a:t>, Michael Hutchison, Norbert </a:t>
            </a:r>
            <a:r>
              <a:rPr lang="en-AU" sz="1400" dirty="0" err="1">
                <a:solidFill>
                  <a:schemeClr val="tx1"/>
                </a:solidFill>
              </a:rPr>
              <a:t>Menke</a:t>
            </a:r>
            <a:r>
              <a:rPr lang="en-AU" sz="1400" dirty="0">
                <a:solidFill>
                  <a:schemeClr val="tx1"/>
                </a:solidFill>
              </a:rPr>
              <a:t>, Andrea Prior, Jonathan Marshall , Peter Jackson, Andrew Norris, Tony Townsend, </a:t>
            </a:r>
            <a:r>
              <a:rPr lang="en-AU" sz="1400" dirty="0" err="1">
                <a:solidFill>
                  <a:schemeClr val="tx1"/>
                </a:solidFill>
              </a:rPr>
              <a:t>Heleena</a:t>
            </a:r>
            <a:r>
              <a:rPr lang="en-AU" sz="1400" dirty="0">
                <a:solidFill>
                  <a:schemeClr val="tx1"/>
                </a:solidFill>
              </a:rPr>
              <a:t> Bamford , Brett Ingram, Martin </a:t>
            </a:r>
            <a:r>
              <a:rPr lang="en-AU" sz="1400" dirty="0" err="1">
                <a:solidFill>
                  <a:schemeClr val="tx1"/>
                </a:solidFill>
              </a:rPr>
              <a:t>Mallen</a:t>
            </a:r>
            <a:r>
              <a:rPr lang="en-AU" sz="1400" dirty="0">
                <a:solidFill>
                  <a:schemeClr val="tx1"/>
                </a:solidFill>
              </a:rPr>
              <a:t>-Cooper, Matt McLellan, Chris Bice and Iain Ellis.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" y="738523"/>
            <a:ext cx="7643051" cy="364301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738523"/>
            <a:ext cx="3155808" cy="2098819"/>
          </a:xfrm>
          <a:prstGeom prst="rect">
            <a:avLst/>
          </a:prstGeom>
        </p:spPr>
      </p:pic>
      <p:pic>
        <p:nvPicPr>
          <p:cNvPr id="10" name="Picture 9" descr="fish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50" y="729223"/>
            <a:ext cx="4856091" cy="363588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6412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9456" y="908720"/>
            <a:ext cx="9998901" cy="470591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AU" altLang="en-US" sz="3200" dirty="0"/>
              <a:t>Delivers environmental water to the Murray-Darling Basin</a:t>
            </a:r>
          </a:p>
          <a:p>
            <a:pPr algn="just">
              <a:defRPr/>
            </a:pPr>
            <a:r>
              <a:rPr lang="en-AU" altLang="en-US" sz="3200" dirty="0"/>
              <a:t>Native fish are a key asset</a:t>
            </a:r>
          </a:p>
          <a:p>
            <a:pPr algn="just">
              <a:defRPr/>
            </a:pPr>
            <a:r>
              <a:rPr lang="en-AU" altLang="en-US" sz="3200" dirty="0"/>
              <a:t>There is a need for tools to assist water plans </a:t>
            </a:r>
          </a:p>
          <a:p>
            <a:pPr algn="just">
              <a:defRPr/>
            </a:pPr>
            <a:r>
              <a:rPr lang="en-AU" altLang="en-US" sz="3200" dirty="0"/>
              <a:t>There is a need to demonstrate benefits of flows</a:t>
            </a:r>
          </a:p>
          <a:p>
            <a:pPr algn="just">
              <a:defRPr/>
            </a:pPr>
            <a:endParaRPr lang="en-AU" altLang="en-US" sz="3200" dirty="0"/>
          </a:p>
          <a:p>
            <a:pPr marL="0" indent="0" algn="just">
              <a:buNone/>
              <a:defRPr/>
            </a:pPr>
            <a:r>
              <a:rPr lang="en-AU" altLang="en-US" sz="3200" dirty="0"/>
              <a:t>Project Objective:</a:t>
            </a:r>
          </a:p>
          <a:p>
            <a:pPr algn="just">
              <a:defRPr/>
            </a:pPr>
            <a:r>
              <a:rPr lang="en-AU" altLang="en-US" sz="3200" dirty="0"/>
              <a:t>Develop flow-related population models for eight MDB fish species to help predict likely outcomes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3200" b="1" dirty="0"/>
              <a:t>The</a:t>
            </a:r>
            <a:r>
              <a:rPr lang="en-AU" altLang="en-US" sz="3200" b="1" i="1" dirty="0"/>
              <a:t> Basin Plan – </a:t>
            </a:r>
            <a:r>
              <a:rPr lang="en-AU" altLang="en-US" sz="3200" b="1" dirty="0"/>
              <a:t>A key management driver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Software developed for MDBA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79524" y="799998"/>
            <a:ext cx="8470142" cy="5707062"/>
            <a:chOff x="329371" y="769938"/>
            <a:chExt cx="8470142" cy="57070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71" y="1027754"/>
              <a:ext cx="8463600" cy="4884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0200" y="769938"/>
              <a:ext cx="8469313" cy="708025"/>
            </a:xfrm>
            <a:prstGeom prst="rect">
              <a:avLst/>
            </a:prstGeom>
            <a:solidFill>
              <a:srgbClr val="D2ECF2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latin typeface="Constantia" panose="02030602050306030303" pitchFamily="18" charset="0"/>
                </a:rPr>
                <a:t>An application of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 b="1" dirty="0">
                  <a:latin typeface="Constantia" panose="02030602050306030303" pitchFamily="18" charset="0"/>
                </a:rPr>
                <a:t>ESSENTIAL by Charles Todd Applied Aquatic Ecology ARI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30200" y="5773738"/>
              <a:ext cx="8469313" cy="703262"/>
            </a:xfrm>
            <a:prstGeom prst="rect">
              <a:avLst/>
            </a:prstGeom>
            <a:solidFill>
              <a:srgbClr val="57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730" y="5233411"/>
              <a:ext cx="1862051" cy="5403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4785681"/>
              <a:ext cx="1904711" cy="988057"/>
            </a:xfrm>
            <a:prstGeom prst="rect">
              <a:avLst/>
            </a:prstGeom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44487" y="2853963"/>
              <a:ext cx="8440737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defRPr/>
              </a:pPr>
              <a:r>
                <a:rPr lang="en-AU" sz="4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MDBA Native Fish Population </a:t>
              </a:r>
              <a:r>
                <a:rPr lang="en-AU" sz="4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Models</a:t>
              </a:r>
              <a:r>
                <a:rPr lang="en-AU" sz="43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</a:p>
          </p:txBody>
        </p:sp>
        <p:pic>
          <p:nvPicPr>
            <p:cNvPr id="15" name="Picture 4" descr="http://www.mdba.gov.au/sites/all/themes/mdba/css/images/mdba-logo-bl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29" y="4797503"/>
              <a:ext cx="1862051" cy="54121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385762" y="5886450"/>
              <a:ext cx="53349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AU" altLang="en-US" sz="2400" dirty="0">
                  <a:solidFill>
                    <a:schemeClr val="bg1"/>
                  </a:solidFill>
                  <a:latin typeface="San Serif"/>
                  <a:cs typeface="Times New Roman" pitchFamily="18" charset="0"/>
                </a:rPr>
                <a:t>Version 2.20, 20 </a:t>
              </a:r>
              <a:r>
                <a:rPr lang="en-AU" altLang="en-US" sz="2400" dirty="0" err="1">
                  <a:solidFill>
                    <a:schemeClr val="bg1"/>
                  </a:solidFill>
                  <a:latin typeface="San Serif"/>
                  <a:cs typeface="Times New Roman" pitchFamily="18" charset="0"/>
                </a:rPr>
                <a:t>th</a:t>
              </a:r>
              <a:r>
                <a:rPr lang="en-AU" altLang="en-US" sz="2400" dirty="0">
                  <a:solidFill>
                    <a:schemeClr val="bg1"/>
                  </a:solidFill>
                  <a:latin typeface="San Serif"/>
                  <a:cs typeface="Times New Roman" pitchFamily="18" charset="0"/>
                </a:rPr>
                <a:t> April 2017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18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7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740634"/>
            <a:ext cx="9998901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AU" altLang="en-US" sz="3200" b="1" dirty="0">
                <a:solidFill>
                  <a:srgbClr val="0070C0"/>
                </a:solidFill>
              </a:rPr>
              <a:t>Eight native species: </a:t>
            </a:r>
            <a:r>
              <a:rPr lang="en-AU" altLang="en-US" sz="3200" dirty="0">
                <a:solidFill>
                  <a:srgbClr val="0070C0"/>
                </a:solidFill>
              </a:rPr>
              <a:t>Murray cod,</a:t>
            </a:r>
            <a:r>
              <a:rPr lang="en-AU" altLang="en-US" sz="3200" dirty="0"/>
              <a:t> </a:t>
            </a:r>
            <a:r>
              <a:rPr lang="en-AU" altLang="en-US" sz="3200" dirty="0">
                <a:solidFill>
                  <a:srgbClr val="0070C0"/>
                </a:solidFill>
              </a:rPr>
              <a:t>Trout cod,</a:t>
            </a:r>
            <a:r>
              <a:rPr lang="en-AU" altLang="en-US" sz="3200" dirty="0"/>
              <a:t> </a:t>
            </a:r>
            <a:r>
              <a:rPr lang="en-AU" altLang="en-US" sz="3200" dirty="0">
                <a:solidFill>
                  <a:srgbClr val="0070C0"/>
                </a:solidFill>
              </a:rPr>
              <a:t>Golden perch,</a:t>
            </a:r>
            <a:r>
              <a:rPr lang="en-AU" altLang="en-US" sz="3200" dirty="0"/>
              <a:t> </a:t>
            </a:r>
            <a:r>
              <a:rPr lang="en-AU" altLang="en-US" sz="3200" dirty="0">
                <a:solidFill>
                  <a:srgbClr val="0070C0"/>
                </a:solidFill>
              </a:rPr>
              <a:t>Silver perch, Macquarie perch, Murray </a:t>
            </a:r>
            <a:r>
              <a:rPr lang="en-AU" altLang="en-US" sz="3200" dirty="0" err="1">
                <a:solidFill>
                  <a:srgbClr val="0070C0"/>
                </a:solidFill>
              </a:rPr>
              <a:t>hardyhead</a:t>
            </a:r>
            <a:r>
              <a:rPr lang="en-AU" altLang="en-US" sz="3200" dirty="0">
                <a:solidFill>
                  <a:srgbClr val="0070C0"/>
                </a:solidFill>
              </a:rPr>
              <a:t>, Southern pygmy perch, Olive </a:t>
            </a:r>
            <a:r>
              <a:rPr lang="en-AU" altLang="en-US" sz="3200" dirty="0" err="1">
                <a:solidFill>
                  <a:srgbClr val="0070C0"/>
                </a:solidFill>
              </a:rPr>
              <a:t>perchlet</a:t>
            </a:r>
            <a:endParaRPr lang="en-AU" altLang="en-US" sz="32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AU" altLang="en-US" sz="3200" dirty="0"/>
          </a:p>
          <a:p>
            <a:pPr>
              <a:defRPr/>
            </a:pPr>
            <a:r>
              <a:rPr lang="en-US" altLang="en-US" sz="3200" dirty="0"/>
              <a:t>Applied basin-wide</a:t>
            </a:r>
          </a:p>
          <a:p>
            <a:pPr>
              <a:defRPr/>
            </a:pPr>
            <a:r>
              <a:rPr lang="en-US" altLang="en-US" sz="3200" dirty="0"/>
              <a:t>Stage-based models</a:t>
            </a:r>
          </a:p>
          <a:p>
            <a:pPr>
              <a:defRPr/>
            </a:pPr>
            <a:r>
              <a:rPr lang="en-US" altLang="en-US" sz="3200" dirty="0"/>
              <a:t>Applicable to the individual species </a:t>
            </a:r>
          </a:p>
          <a:p>
            <a:pPr>
              <a:defRPr/>
            </a:pPr>
            <a:r>
              <a:rPr lang="en-US" altLang="en-US" sz="3200" dirty="0"/>
              <a:t>Consider each life stage</a:t>
            </a:r>
          </a:p>
          <a:p>
            <a:pPr>
              <a:defRPr/>
            </a:pPr>
            <a:r>
              <a:rPr lang="en-US" altLang="en-US" sz="3200" dirty="0"/>
              <a:t>Built on the very latest ecological concepts and data</a:t>
            </a:r>
          </a:p>
          <a:p>
            <a:pPr>
              <a:defRPr/>
            </a:pPr>
            <a:r>
              <a:rPr lang="en-US" altLang="en-US" sz="3200" dirty="0"/>
              <a:t>Consider all threats  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3200" b="1" dirty="0"/>
              <a:t>The</a:t>
            </a:r>
            <a:r>
              <a:rPr lang="en-AU" altLang="en-US" sz="3200" b="1" i="1" dirty="0"/>
              <a:t> </a:t>
            </a:r>
            <a:r>
              <a:rPr lang="en-AU" altLang="en-US" sz="3200" b="1" dirty="0"/>
              <a:t>species and models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3499" y="836712"/>
            <a:ext cx="9998901" cy="536399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AU" altLang="en-US" sz="3200" dirty="0"/>
              <a:t>Collate latest knowledge, concepts, data</a:t>
            </a:r>
          </a:p>
          <a:p>
            <a:pPr lvl="1" algn="just">
              <a:defRPr/>
            </a:pPr>
            <a:r>
              <a:rPr lang="en-AU" altLang="en-US" dirty="0"/>
              <a:t>27 workshops; 60+ ecological experts and managers</a:t>
            </a:r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lvl="1" algn="just">
              <a:defRPr/>
            </a:pPr>
            <a:endParaRPr lang="en-AU" altLang="en-US" dirty="0"/>
          </a:p>
          <a:p>
            <a:pPr algn="just">
              <a:defRPr/>
            </a:pPr>
            <a:r>
              <a:rPr lang="en-AU" altLang="en-US" sz="3200" dirty="0"/>
              <a:t>Agreed ecological understanding</a:t>
            </a:r>
          </a:p>
          <a:p>
            <a:pPr algn="just">
              <a:defRPr/>
            </a:pPr>
            <a:r>
              <a:rPr lang="en-AU" altLang="en-US" sz="3200" dirty="0"/>
              <a:t>Applied to the management needs 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3200" b="1" dirty="0"/>
              <a:t>Underpinning knowledge 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15715"/>
            <a:ext cx="46815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lick to view full size image">
            <a:extLst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2088" y="3861048"/>
            <a:ext cx="3779912" cy="1989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J:\Freshwater\Wetland and trophic ecology program\Scott Raymond\Demo reaches\hollands 2016\photos 2016\P1050367.JPG">
            <a:extLst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272" y="1511994"/>
            <a:ext cx="3673212" cy="231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745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dirty="0"/>
              <a:t>Converting ecology into mathematics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728584"/>
            <a:ext cx="12363222" cy="66967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166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697752"/>
            <a:ext cx="10513168" cy="470591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Small wetland species</a:t>
            </a:r>
          </a:p>
          <a:p>
            <a:r>
              <a:rPr lang="en-US" altLang="en-US" sz="3200" dirty="0"/>
              <a:t>Fragmented populations</a:t>
            </a:r>
          </a:p>
          <a:p>
            <a:r>
              <a:rPr lang="en-US" altLang="en-US" sz="3200" dirty="0"/>
              <a:t>Low numbers</a:t>
            </a:r>
          </a:p>
          <a:p>
            <a:r>
              <a:rPr lang="en-US" altLang="en-US" sz="3200" dirty="0"/>
              <a:t>Habitat specific species</a:t>
            </a:r>
          </a:p>
          <a:p>
            <a:r>
              <a:rPr lang="en-US" altLang="en-US" sz="3200" dirty="0"/>
              <a:t>Threats: </a:t>
            </a:r>
            <a:r>
              <a:rPr lang="en-US" altLang="en-US" sz="3200" dirty="0" err="1"/>
              <a:t>Redfin</a:t>
            </a:r>
            <a:r>
              <a:rPr lang="en-US" altLang="en-US" sz="3200" dirty="0"/>
              <a:t> and carp, high flow habitat destruction</a:t>
            </a:r>
          </a:p>
          <a:p>
            <a:r>
              <a:rPr lang="en-US" altLang="en-US" sz="3200" dirty="0"/>
              <a:t>Candidate for protection and re-introductions rather than natural </a:t>
            </a:r>
            <a:r>
              <a:rPr lang="en-US" altLang="en-US" sz="3200" dirty="0" err="1"/>
              <a:t>recolonisation</a:t>
            </a:r>
            <a:endParaRPr lang="en-US" altLang="en-US" sz="3200" dirty="0"/>
          </a:p>
          <a:p>
            <a:r>
              <a:rPr lang="en-US" altLang="en-US" sz="3200" dirty="0"/>
              <a:t>Population viability-type model at local sites scale: (new and donor populations)</a:t>
            </a:r>
          </a:p>
          <a:p>
            <a:pPr marL="0" indent="0">
              <a:lnSpc>
                <a:spcPct val="150000"/>
              </a:lnSpc>
              <a:buNone/>
            </a:pPr>
            <a:endParaRPr lang="en-AU" sz="3200" dirty="0"/>
          </a:p>
          <a:p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3200" b="1" dirty="0"/>
              <a:t>Southern pygmy perch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6" descr="Click to view full size image">
            <a:extLst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714588"/>
            <a:ext cx="4032448" cy="2138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9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9457" y="836712"/>
            <a:ext cx="10382944" cy="5289451"/>
          </a:xfrm>
        </p:spPr>
        <p:txBody>
          <a:bodyPr/>
          <a:lstStyle/>
          <a:p>
            <a:r>
              <a:rPr lang="en-US" altLang="en-US" sz="3600" dirty="0"/>
              <a:t>Widespread, highly mobile at all life stages</a:t>
            </a:r>
          </a:p>
          <a:p>
            <a:r>
              <a:rPr lang="en-US" altLang="en-US" sz="3600" dirty="0"/>
              <a:t>Flow-specific species</a:t>
            </a:r>
          </a:p>
          <a:p>
            <a:r>
              <a:rPr lang="en-US" altLang="en-US" sz="3600" dirty="0"/>
              <a:t>New knowledge of the lifecycle</a:t>
            </a:r>
          </a:p>
          <a:p>
            <a:r>
              <a:rPr lang="en-US" altLang="en-US" sz="3600" dirty="0"/>
              <a:t>Large spatial scales </a:t>
            </a:r>
          </a:p>
          <a:p>
            <a:r>
              <a:rPr lang="en-US" altLang="en-US" sz="3600" dirty="0"/>
              <a:t>Many barriers in the MDB</a:t>
            </a:r>
          </a:p>
          <a:p>
            <a:r>
              <a:rPr lang="en-US" altLang="en-US" sz="3600" dirty="0"/>
              <a:t>Use of nursery areas???</a:t>
            </a:r>
          </a:p>
          <a:p>
            <a:r>
              <a:rPr lang="en-US" altLang="en-US" sz="3600" dirty="0"/>
              <a:t>Angler take</a:t>
            </a:r>
          </a:p>
          <a:p>
            <a:r>
              <a:rPr lang="en-US" altLang="en-US" sz="3600" dirty="0"/>
              <a:t>Basin-wide approach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dirty="0"/>
              <a:t>Golden perch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237312"/>
            <a:ext cx="1862328" cy="539496"/>
          </a:xfrm>
          <a:prstGeom prst="rect">
            <a:avLst/>
          </a:prstGeom>
        </p:spPr>
      </p:pic>
      <p:pic>
        <p:nvPicPr>
          <p:cNvPr id="5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62007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62" y="6204527"/>
            <a:ext cx="2467066" cy="616767"/>
          </a:xfrm>
          <a:prstGeom prst="rect">
            <a:avLst/>
          </a:prstGeom>
        </p:spPr>
      </p:pic>
      <p:pic>
        <p:nvPicPr>
          <p:cNvPr id="7" name="Picture 6" descr="G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48" y="4221088"/>
            <a:ext cx="2822104" cy="17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:\Freshwater\Wetland and trophic ecology program\Scott Raymond\SCOTT RAYMOND\Some photos\snags\snags 2011\P1010265.JPG">
            <a:extLst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2224" y="1916832"/>
            <a:ext cx="3827536" cy="1844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9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/>
              <a:t>Importance of new knowledge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23938"/>
            <a:ext cx="56102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Curved Down 6">
            <a:extLst/>
          </p:cNvPr>
          <p:cNvSpPr/>
          <p:nvPr/>
        </p:nvSpPr>
        <p:spPr>
          <a:xfrm rot="19422869">
            <a:off x="114300" y="2298700"/>
            <a:ext cx="3944938" cy="1379538"/>
          </a:xfrm>
          <a:prstGeom prst="curvedDownArrow">
            <a:avLst/>
          </a:prstGeom>
          <a:solidFill>
            <a:srgbClr val="79A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/>
          </p:cNvPr>
          <p:cNvCxnSpPr/>
          <p:nvPr/>
        </p:nvCxnSpPr>
        <p:spPr>
          <a:xfrm flipH="1">
            <a:off x="2195513" y="2924175"/>
            <a:ext cx="1296987" cy="1081088"/>
          </a:xfrm>
          <a:prstGeom prst="straightConnector1">
            <a:avLst/>
          </a:prstGeom>
          <a:ln w="76200">
            <a:solidFill>
              <a:srgbClr val="79A4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/>
          </p:cNvPr>
          <p:cNvCxnSpPr/>
          <p:nvPr/>
        </p:nvCxnSpPr>
        <p:spPr>
          <a:xfrm flipH="1" flipV="1">
            <a:off x="900113" y="4779963"/>
            <a:ext cx="1790700" cy="1651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/>
          </p:cNvPr>
          <p:cNvCxnSpPr/>
          <p:nvPr/>
        </p:nvCxnSpPr>
        <p:spPr>
          <a:xfrm>
            <a:off x="1116013" y="4973638"/>
            <a:ext cx="1581150" cy="141287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/>
          </p:cNvPr>
          <p:cNvCxnSpPr/>
          <p:nvPr/>
        </p:nvCxnSpPr>
        <p:spPr>
          <a:xfrm flipH="1">
            <a:off x="1431925" y="4029075"/>
            <a:ext cx="495300" cy="65722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/>
          </p:cNvPr>
          <p:cNvCxnSpPr/>
          <p:nvPr/>
        </p:nvCxnSpPr>
        <p:spPr>
          <a:xfrm>
            <a:off x="1795463" y="4722813"/>
            <a:ext cx="936625" cy="73025"/>
          </a:xfrm>
          <a:prstGeom prst="straightConnector1">
            <a:avLst/>
          </a:prstGeom>
          <a:ln w="76200">
            <a:solidFill>
              <a:srgbClr val="79A4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/>
          </p:cNvPr>
          <p:cNvSpPr txBox="1">
            <a:spLocks noGrp="1"/>
          </p:cNvSpPr>
          <p:nvPr>
            <p:ph idx="1"/>
          </p:nvPr>
        </p:nvSpPr>
        <p:spPr>
          <a:xfrm>
            <a:off x="5663952" y="735688"/>
            <a:ext cx="6696744" cy="554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AU" sz="2800" b="1" dirty="0"/>
              <a:t>Golden perch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92D050"/>
                </a:solidFill>
              </a:rPr>
              <a:t>Large upstream adult (pre spawning?) movements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92D050"/>
                </a:solidFill>
              </a:rPr>
              <a:t>Downstream egg and larval drift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92D050"/>
                </a:solidFill>
              </a:rPr>
              <a:t>Upstream recolonization of juveniles- in pulses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FF0000"/>
                </a:solidFill>
              </a:rPr>
              <a:t>Adult movements dramatically changing population structure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FF0000"/>
                </a:solidFill>
              </a:rPr>
              <a:t>Juvenile downstream movements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All linked to flows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14" name="Picture 3" descr="J:\ARI Communications\Communication Tools\Logos\New Logos\ARI logo 2011\ARI_colour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0" y="6091502"/>
            <a:ext cx="1067576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ELWP Environment">
      <a:dk1>
        <a:srgbClr val="393838"/>
      </a:dk1>
      <a:lt1>
        <a:sysClr val="window" lastClr="FFFFFF"/>
      </a:lt1>
      <a:dk2>
        <a:srgbClr val="CDDC29"/>
      </a:dk2>
      <a:lt2>
        <a:srgbClr val="F8FAE8"/>
      </a:lt2>
      <a:accent1>
        <a:srgbClr val="00B2A9"/>
      </a:accent1>
      <a:accent2>
        <a:srgbClr val="CDDC29"/>
      </a:accent2>
      <a:accent3>
        <a:srgbClr val="201547"/>
      </a:accent3>
      <a:accent4>
        <a:srgbClr val="66D1CB"/>
      </a:accent4>
      <a:accent5>
        <a:srgbClr val="E9EEAE"/>
      </a:accent5>
      <a:accent6>
        <a:srgbClr val="7973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524</Words>
  <Application>Microsoft Office PowerPoint</Application>
  <PresentationFormat>Widescreen</PresentationFormat>
  <Paragraphs>147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PMingLiU</vt:lpstr>
      <vt:lpstr>Arial</vt:lpstr>
      <vt:lpstr>Arial Black</vt:lpstr>
      <vt:lpstr>Calibri</vt:lpstr>
      <vt:lpstr>Cambria</vt:lpstr>
      <vt:lpstr>Constantia</vt:lpstr>
      <vt:lpstr>San Serif</vt:lpstr>
      <vt:lpstr>Times New Roman</vt:lpstr>
      <vt:lpstr>Office Theme</vt:lpstr>
      <vt:lpstr>PowerPoint Presentation</vt:lpstr>
      <vt:lpstr>The Basin Plan – A key management driver</vt:lpstr>
      <vt:lpstr>Software developed for MDBA</vt:lpstr>
      <vt:lpstr>The species and models</vt:lpstr>
      <vt:lpstr>Underpinning knowledge </vt:lpstr>
      <vt:lpstr>Converting ecology into mathematics</vt:lpstr>
      <vt:lpstr>Southern pygmy perch</vt:lpstr>
      <vt:lpstr>Golden perch</vt:lpstr>
      <vt:lpstr>Importance of new knowledge</vt:lpstr>
      <vt:lpstr>Population connectivity for Golden perch </vt:lpstr>
      <vt:lpstr>Model outputs</vt:lpstr>
      <vt:lpstr>Model outputs</vt:lpstr>
      <vt:lpstr>Menindee lakes on</vt:lpstr>
      <vt:lpstr>Menindee lakes off</vt:lpstr>
      <vt:lpstr>Risk to populations</vt:lpstr>
      <vt:lpstr> Messages vital to GP management</vt:lpstr>
      <vt:lpstr>Overall conclusions</vt:lpstr>
      <vt:lpstr>Thank you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Parker</dc:creator>
  <cp:lastModifiedBy>John D Koehn (DELWP)</cp:lastModifiedBy>
  <cp:revision>46</cp:revision>
  <cp:lastPrinted>2017-08-28T05:42:30Z</cp:lastPrinted>
  <dcterms:created xsi:type="dcterms:W3CDTF">2016-09-14T02:29:09Z</dcterms:created>
  <dcterms:modified xsi:type="dcterms:W3CDTF">2017-08-28T06:14:47Z</dcterms:modified>
</cp:coreProperties>
</file>